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47"/>
  </p:notesMasterIdLst>
  <p:sldIdLst>
    <p:sldId id="256" r:id="rId2"/>
    <p:sldId id="425" r:id="rId3"/>
    <p:sldId id="669" r:id="rId4"/>
    <p:sldId id="608" r:id="rId5"/>
    <p:sldId id="1486" r:id="rId6"/>
    <p:sldId id="1558" r:id="rId7"/>
    <p:sldId id="1487" r:id="rId8"/>
    <p:sldId id="1488" r:id="rId9"/>
    <p:sldId id="981" r:id="rId10"/>
    <p:sldId id="684" r:id="rId11"/>
    <p:sldId id="279" r:id="rId12"/>
    <p:sldId id="650" r:id="rId13"/>
    <p:sldId id="281" r:id="rId14"/>
    <p:sldId id="282" r:id="rId15"/>
    <p:sldId id="284" r:id="rId16"/>
    <p:sldId id="649" r:id="rId17"/>
    <p:sldId id="285" r:id="rId18"/>
    <p:sldId id="651" r:id="rId19"/>
    <p:sldId id="287" r:id="rId20"/>
    <p:sldId id="1594" r:id="rId21"/>
    <p:sldId id="747" r:id="rId22"/>
    <p:sldId id="305" r:id="rId23"/>
    <p:sldId id="1554" r:id="rId24"/>
    <p:sldId id="1598" r:id="rId25"/>
    <p:sldId id="1562" r:id="rId26"/>
    <p:sldId id="1591" r:id="rId27"/>
    <p:sldId id="1595" r:id="rId28"/>
    <p:sldId id="1596" r:id="rId29"/>
    <p:sldId id="288" r:id="rId30"/>
    <p:sldId id="289" r:id="rId31"/>
    <p:sldId id="1597" r:id="rId32"/>
    <p:sldId id="1592" r:id="rId33"/>
    <p:sldId id="1526" r:id="rId34"/>
    <p:sldId id="1489" r:id="rId35"/>
    <p:sldId id="1483" r:id="rId36"/>
    <p:sldId id="1331" r:id="rId37"/>
    <p:sldId id="1332" r:id="rId38"/>
    <p:sldId id="1333" r:id="rId39"/>
    <p:sldId id="1330" r:id="rId40"/>
    <p:sldId id="1334" r:id="rId41"/>
    <p:sldId id="532" r:id="rId42"/>
    <p:sldId id="1147" r:id="rId43"/>
    <p:sldId id="1440" r:id="rId44"/>
    <p:sldId id="1501" r:id="rId45"/>
    <p:sldId id="1561" r:id="rId46"/>
    <p:sldId id="1273" r:id="rId47"/>
    <p:sldId id="1198" r:id="rId48"/>
    <p:sldId id="1549" r:id="rId49"/>
    <p:sldId id="1551" r:id="rId50"/>
    <p:sldId id="1552" r:id="rId51"/>
    <p:sldId id="705" r:id="rId52"/>
    <p:sldId id="1321" r:id="rId53"/>
    <p:sldId id="1470" r:id="rId54"/>
    <p:sldId id="1146" r:id="rId55"/>
    <p:sldId id="646" r:id="rId56"/>
    <p:sldId id="965" r:id="rId57"/>
    <p:sldId id="1323" r:id="rId58"/>
    <p:sldId id="1329" r:id="rId59"/>
    <p:sldId id="964" r:id="rId60"/>
    <p:sldId id="947" r:id="rId61"/>
    <p:sldId id="948" r:id="rId62"/>
    <p:sldId id="678" r:id="rId63"/>
    <p:sldId id="543" r:id="rId64"/>
    <p:sldId id="949" r:id="rId65"/>
    <p:sldId id="430" r:id="rId66"/>
    <p:sldId id="1491" r:id="rId67"/>
    <p:sldId id="672" r:id="rId68"/>
    <p:sldId id="1492" r:id="rId69"/>
    <p:sldId id="674" r:id="rId70"/>
    <p:sldId id="673" r:id="rId71"/>
    <p:sldId id="642" r:id="rId72"/>
    <p:sldId id="524" r:id="rId73"/>
    <p:sldId id="525" r:id="rId74"/>
    <p:sldId id="1336" r:id="rId75"/>
    <p:sldId id="1337" r:id="rId76"/>
    <p:sldId id="1338" r:id="rId77"/>
    <p:sldId id="1340" r:id="rId78"/>
    <p:sldId id="1339" r:id="rId79"/>
    <p:sldId id="526" r:id="rId80"/>
    <p:sldId id="527" r:id="rId81"/>
    <p:sldId id="742" r:id="rId82"/>
    <p:sldId id="743" r:id="rId83"/>
    <p:sldId id="528" r:id="rId84"/>
    <p:sldId id="269" r:id="rId85"/>
    <p:sldId id="529" r:id="rId86"/>
    <p:sldId id="1493" r:id="rId87"/>
    <p:sldId id="1494" r:id="rId88"/>
    <p:sldId id="531" r:id="rId89"/>
    <p:sldId id="619" r:id="rId90"/>
    <p:sldId id="496" r:id="rId91"/>
    <p:sldId id="1210" r:id="rId92"/>
    <p:sldId id="1211" r:id="rId93"/>
    <p:sldId id="1544" r:id="rId94"/>
    <p:sldId id="1503" r:id="rId95"/>
    <p:sldId id="1504" r:id="rId96"/>
    <p:sldId id="1505" r:id="rId97"/>
    <p:sldId id="1506" r:id="rId98"/>
    <p:sldId id="488" r:id="rId99"/>
    <p:sldId id="489" r:id="rId100"/>
    <p:sldId id="1507" r:id="rId101"/>
    <p:sldId id="491" r:id="rId102"/>
    <p:sldId id="1508" r:id="rId103"/>
    <p:sldId id="1306" r:id="rId104"/>
    <p:sldId id="1307" r:id="rId105"/>
    <p:sldId id="1308" r:id="rId106"/>
    <p:sldId id="1309" r:id="rId107"/>
    <p:sldId id="1310" r:id="rId108"/>
    <p:sldId id="1311" r:id="rId109"/>
    <p:sldId id="1181" r:id="rId110"/>
    <p:sldId id="1182" r:id="rId111"/>
    <p:sldId id="1183" r:id="rId112"/>
    <p:sldId id="1180" r:id="rId113"/>
    <p:sldId id="666" r:id="rId114"/>
    <p:sldId id="667" r:id="rId115"/>
    <p:sldId id="1313" r:id="rId116"/>
    <p:sldId id="1312" r:id="rId117"/>
    <p:sldId id="675" r:id="rId118"/>
    <p:sldId id="1213" r:id="rId119"/>
    <p:sldId id="1214" r:id="rId120"/>
    <p:sldId id="1296" r:id="rId121"/>
    <p:sldId id="1225" r:id="rId122"/>
    <p:sldId id="1226" r:id="rId123"/>
    <p:sldId id="1227" r:id="rId124"/>
    <p:sldId id="1228" r:id="rId125"/>
    <p:sldId id="1319" r:id="rId126"/>
    <p:sldId id="610" r:id="rId127"/>
    <p:sldId id="1205" r:id="rId128"/>
    <p:sldId id="1212" r:id="rId129"/>
    <p:sldId id="1074" r:id="rId130"/>
    <p:sldId id="1327" r:id="rId131"/>
    <p:sldId id="1545" r:id="rId132"/>
    <p:sldId id="1066" r:id="rId133"/>
    <p:sldId id="1067" r:id="rId134"/>
    <p:sldId id="1068" r:id="rId135"/>
    <p:sldId id="1069" r:id="rId136"/>
    <p:sldId id="613" r:id="rId137"/>
    <p:sldId id="1070" r:id="rId138"/>
    <p:sldId id="1298" r:id="rId139"/>
    <p:sldId id="1299" r:id="rId140"/>
    <p:sldId id="1300" r:id="rId141"/>
    <p:sldId id="1301" r:id="rId142"/>
    <p:sldId id="1302" r:id="rId143"/>
    <p:sldId id="1303" r:id="rId144"/>
    <p:sldId id="1304" r:id="rId145"/>
    <p:sldId id="1305" r:id="rId146"/>
    <p:sldId id="1314" r:id="rId147"/>
    <p:sldId id="1178" r:id="rId148"/>
    <p:sldId id="1079" r:id="rId149"/>
    <p:sldId id="1080" r:id="rId150"/>
    <p:sldId id="1081" r:id="rId151"/>
    <p:sldId id="1082" r:id="rId152"/>
    <p:sldId id="1083" r:id="rId153"/>
    <p:sldId id="1084" r:id="rId154"/>
    <p:sldId id="1085" r:id="rId155"/>
    <p:sldId id="1086" r:id="rId156"/>
    <p:sldId id="1087" r:id="rId157"/>
    <p:sldId id="1184" r:id="rId158"/>
    <p:sldId id="1185" r:id="rId159"/>
    <p:sldId id="1186" r:id="rId160"/>
    <p:sldId id="1516" r:id="rId161"/>
    <p:sldId id="1188" r:id="rId162"/>
    <p:sldId id="1189" r:id="rId163"/>
    <p:sldId id="1546" r:id="rId164"/>
    <p:sldId id="1191" r:id="rId165"/>
    <p:sldId id="1192" r:id="rId166"/>
    <p:sldId id="1193" r:id="rId167"/>
    <p:sldId id="979" r:id="rId168"/>
    <p:sldId id="1195" r:id="rId169"/>
    <p:sldId id="1547" r:id="rId170"/>
    <p:sldId id="1197" r:id="rId171"/>
    <p:sldId id="1277" r:id="rId172"/>
    <p:sldId id="1556" r:id="rId173"/>
    <p:sldId id="1559" r:id="rId174"/>
    <p:sldId id="1560" r:id="rId175"/>
    <p:sldId id="1497" r:id="rId176"/>
    <p:sldId id="1484" r:id="rId177"/>
    <p:sldId id="1485" r:id="rId178"/>
    <p:sldId id="1525" r:id="rId179"/>
    <p:sldId id="1524" r:id="rId180"/>
    <p:sldId id="1233" r:id="rId181"/>
    <p:sldId id="1234" r:id="rId182"/>
    <p:sldId id="1117" r:id="rId183"/>
    <p:sldId id="1118" r:id="rId184"/>
    <p:sldId id="1119" r:id="rId185"/>
    <p:sldId id="1120" r:id="rId186"/>
    <p:sldId id="1121" r:id="rId187"/>
    <p:sldId id="1122" r:id="rId188"/>
    <p:sldId id="1123" r:id="rId189"/>
    <p:sldId id="1124" r:id="rId190"/>
    <p:sldId id="1125" r:id="rId191"/>
    <p:sldId id="1126" r:id="rId192"/>
    <p:sldId id="1127" r:id="rId193"/>
    <p:sldId id="1132" r:id="rId194"/>
    <p:sldId id="1133" r:id="rId195"/>
    <p:sldId id="1134" r:id="rId196"/>
    <p:sldId id="1135" r:id="rId197"/>
    <p:sldId id="1136" r:id="rId198"/>
    <p:sldId id="1137" r:id="rId199"/>
    <p:sldId id="1315" r:id="rId200"/>
    <p:sldId id="1316" r:id="rId201"/>
    <p:sldId id="1144" r:id="rId202"/>
    <p:sldId id="1145" r:id="rId203"/>
    <p:sldId id="1294" r:id="rId204"/>
    <p:sldId id="1258" r:id="rId205"/>
    <p:sldId id="1259" r:id="rId206"/>
    <p:sldId id="1260" r:id="rId207"/>
    <p:sldId id="614" r:id="rId208"/>
    <p:sldId id="1090" r:id="rId209"/>
    <p:sldId id="1091" r:id="rId210"/>
    <p:sldId id="1092" r:id="rId211"/>
    <p:sldId id="1093" r:id="rId212"/>
    <p:sldId id="1094" r:id="rId213"/>
    <p:sldId id="1095" r:id="rId214"/>
    <p:sldId id="1096" r:id="rId215"/>
    <p:sldId id="1097" r:id="rId216"/>
    <p:sldId id="1098" r:id="rId217"/>
    <p:sldId id="1099" r:id="rId218"/>
    <p:sldId id="1100" r:id="rId219"/>
    <p:sldId id="1101" r:id="rId220"/>
    <p:sldId id="1102" r:id="rId221"/>
    <p:sldId id="1103" r:id="rId222"/>
    <p:sldId id="1104" r:id="rId223"/>
    <p:sldId id="1105" r:id="rId224"/>
    <p:sldId id="1106" r:id="rId225"/>
    <p:sldId id="1107" r:id="rId226"/>
    <p:sldId id="1108" r:id="rId227"/>
    <p:sldId id="713" r:id="rId228"/>
    <p:sldId id="407" r:id="rId229"/>
    <p:sldId id="408" r:id="rId230"/>
    <p:sldId id="409" r:id="rId231"/>
    <p:sldId id="708" r:id="rId232"/>
    <p:sldId id="710" r:id="rId233"/>
    <p:sldId id="709" r:id="rId234"/>
    <p:sldId id="711" r:id="rId235"/>
    <p:sldId id="768" r:id="rId236"/>
    <p:sldId id="736" r:id="rId237"/>
    <p:sldId id="737" r:id="rId238"/>
    <p:sldId id="1018" r:id="rId239"/>
    <p:sldId id="1203" r:id="rId240"/>
    <p:sldId id="1017" r:id="rId241"/>
    <p:sldId id="1204" r:id="rId242"/>
    <p:sldId id="1014" r:id="rId243"/>
    <p:sldId id="1015" r:id="rId244"/>
    <p:sldId id="1016" r:id="rId245"/>
    <p:sldId id="1019" r:id="rId246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248"/>
    </p:embeddedFont>
    <p:embeddedFont>
      <p:font typeface="Arial Unicode MS" panose="020B0604020202020204" pitchFamily="50" charset="-128"/>
      <p:regular r:id="rId249"/>
    </p:embeddedFont>
    <p:embeddedFont>
      <p:font typeface="Cambria Math" panose="02040503050406030204" pitchFamily="18" charset="0"/>
      <p:regular r:id="rId250"/>
    </p:embeddedFont>
    <p:embeddedFont>
      <p:font typeface="Georgia" panose="02040502050405020303" pitchFamily="18" charset="0"/>
      <p:regular r:id="rId251"/>
      <p:bold r:id="rId252"/>
      <p:italic r:id="rId253"/>
      <p:boldItalic r:id="rId254"/>
    </p:embeddedFont>
    <p:embeddedFont>
      <p:font typeface="Helvetica" panose="020B0604020202020204" pitchFamily="34" charset="0"/>
      <p:regular r:id="rId255"/>
      <p:bold r:id="rId256"/>
      <p:italic r:id="rId257"/>
      <p:boldItalic r:id="rId258"/>
    </p:embeddedFont>
    <p:embeddedFont>
      <p:font typeface="Segoe UI" panose="020B0502040204020203" pitchFamily="34" charset="0"/>
      <p:regular r:id="rId259"/>
      <p:bold r:id="rId260"/>
      <p:italic r:id="rId261"/>
      <p:boldItalic r:id="rId262"/>
    </p:embeddedFont>
    <p:embeddedFont>
      <p:font typeface="Tahoma" panose="020B0604030504040204" pitchFamily="34" charset="0"/>
      <p:regular r:id="rId263"/>
      <p:bold r:id="rId264"/>
    </p:embeddedFont>
    <p:embeddedFont>
      <p:font typeface="Times" panose="02020603050405020304" pitchFamily="18" charset="0"/>
      <p:regular r:id="rId265"/>
      <p:bold r:id="rId266"/>
      <p:italic r:id="rId267"/>
      <p:boldItalic r:id="rId268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1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66FF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3" autoAdjust="0"/>
    <p:restoredTop sz="94578" autoAdjust="0"/>
  </p:normalViewPr>
  <p:slideViewPr>
    <p:cSldViewPr>
      <p:cViewPr varScale="1">
        <p:scale>
          <a:sx n="79" d="100"/>
          <a:sy n="79" d="100"/>
        </p:scale>
        <p:origin x="1435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font" Target="fonts/font21.fntdata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font" Target="fonts/font11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font" Target="fonts/font1.fntdata"/><Relationship Id="rId269" Type="http://schemas.openxmlformats.org/officeDocument/2006/relationships/commentAuthors" Target="commentAuthors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font" Target="fonts/font12.fntdata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presProps" Target="presProps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font" Target="fonts/font2.fntdata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font" Target="fonts/font13.fntdata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font" Target="fonts/font3.fntdata"/><Relationship Id="rId271" Type="http://schemas.openxmlformats.org/officeDocument/2006/relationships/viewProps" Target="viewProps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font" Target="fonts/font14.fntdata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font" Target="fonts/font4.fntdata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theme" Target="theme/theme1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font" Target="fonts/font15.fntdata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font" Target="fonts/font5.fntdata"/><Relationship Id="rId273" Type="http://schemas.openxmlformats.org/officeDocument/2006/relationships/tableStyles" Target="tableStyle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font" Target="fonts/font16.fntdata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font" Target="fonts/font6.fntdata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font" Target="fonts/font17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font" Target="fonts/font7.fntdata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font" Target="fonts/font18.fntdata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font" Target="fonts/font8.fntdata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font" Target="fonts/font19.fntdata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font" Target="fonts/font9.fntdata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font" Target="fonts/font20.fntdata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font" Target="fonts/font10.fntdata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notesMaster" Target="notesMasters/notesMaster1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2024/10/24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105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1631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2224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294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5742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9480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00501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691078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80289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33082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60278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133077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23576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61944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2449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4689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98654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63956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0687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62875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C18895-DF72-4751-8681-E657AD17D7D2}" type="slidenum">
              <a:rPr lang="ja-JP" altLang="en-US" smtClean="0"/>
              <a:pPr>
                <a:defRPr/>
              </a:pPr>
              <a:t>88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656652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767266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487216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65429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59341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94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48172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783833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38448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85160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26621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12003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522853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329703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 typeface="Arial" panose="020B0604020202020204" pitchFamily="34" charset="0"/>
              <a:buNone/>
            </a:pP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287930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3806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 typeface="Arial" panose="020B0604020202020204" pitchFamily="34" charset="0"/>
              <a:buNone/>
            </a:pP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46721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126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734872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050171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131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0589282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1934482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25525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750141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8958102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5727575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72214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171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22176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6463048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182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0695324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185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4144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516639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201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785288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204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19335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0934698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4998180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140599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245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8197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78079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40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75208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4C7BE7-4822-4C0A-82F0-009A9574A6B6}" type="slidenum">
              <a:rPr lang="ja-JP" altLang="en-US" smtClean="0"/>
              <a:pPr>
                <a:defRPr/>
              </a:pPr>
              <a:t>41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681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925BC49B-6CD0-45DB-8F2D-2ACB8B29B98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2024/10/24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2024/10/24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54.wmf"/><Relationship Id="rId18" Type="http://schemas.openxmlformats.org/officeDocument/2006/relationships/oleObject" Target="../embeddings/oleObject26.bin"/><Relationship Id="rId26" Type="http://schemas.openxmlformats.org/officeDocument/2006/relationships/image" Target="../media/image51.png"/><Relationship Id="rId3" Type="http://schemas.openxmlformats.org/officeDocument/2006/relationships/oleObject" Target="../embeddings/oleObject19.bin"/><Relationship Id="rId21" Type="http://schemas.openxmlformats.org/officeDocument/2006/relationships/oleObject" Target="../embeddings/oleObject27.bin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56.wmf"/><Relationship Id="rId2" Type="http://schemas.openxmlformats.org/officeDocument/2006/relationships/image" Target="../media/image32.png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35.png"/><Relationship Id="rId29" Type="http://schemas.openxmlformats.org/officeDocument/2006/relationships/oleObject" Target="../embeddings/oleObject29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53.wmf"/><Relationship Id="rId24" Type="http://schemas.openxmlformats.org/officeDocument/2006/relationships/image" Target="../media/image59.wmf"/><Relationship Id="rId32" Type="http://schemas.openxmlformats.org/officeDocument/2006/relationships/image" Target="../media/image62.wmf"/><Relationship Id="rId5" Type="http://schemas.openxmlformats.org/officeDocument/2006/relationships/image" Target="../media/image50.png"/><Relationship Id="rId15" Type="http://schemas.openxmlformats.org/officeDocument/2006/relationships/image" Target="../media/image55.wmf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340.png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57.wmf"/><Relationship Id="rId31" Type="http://schemas.openxmlformats.org/officeDocument/2006/relationships/oleObject" Target="../embeddings/oleObject30.bin"/><Relationship Id="rId4" Type="http://schemas.openxmlformats.org/officeDocument/2006/relationships/image" Target="../media/image49.wmf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24.bin"/><Relationship Id="rId22" Type="http://schemas.openxmlformats.org/officeDocument/2006/relationships/image" Target="../media/image58.wmf"/><Relationship Id="rId27" Type="http://schemas.openxmlformats.org/officeDocument/2006/relationships/image" Target="../media/image60.gif"/><Relationship Id="rId30" Type="http://schemas.openxmlformats.org/officeDocument/2006/relationships/image" Target="../media/image61.wmf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1.bin"/><Relationship Id="rId13" Type="http://schemas.openxmlformats.org/officeDocument/2006/relationships/oleObject" Target="../embeddings/oleObject593.bin"/><Relationship Id="rId18" Type="http://schemas.openxmlformats.org/officeDocument/2006/relationships/image" Target="../media/image718.wmf"/><Relationship Id="rId26" Type="http://schemas.openxmlformats.org/officeDocument/2006/relationships/image" Target="../media/image478.png"/><Relationship Id="rId3" Type="http://schemas.openxmlformats.org/officeDocument/2006/relationships/image" Target="../media/image711.wmf"/><Relationship Id="rId21" Type="http://schemas.openxmlformats.org/officeDocument/2006/relationships/oleObject" Target="../embeddings/oleObject596.bin"/><Relationship Id="rId7" Type="http://schemas.openxmlformats.org/officeDocument/2006/relationships/image" Target="../media/image713.wmf"/><Relationship Id="rId12" Type="http://schemas.openxmlformats.org/officeDocument/2006/relationships/hyperlink" Target="http://prola.aps.org/abstract/PRA/v43/i8/p4131_1" TargetMode="External"/><Relationship Id="rId17" Type="http://schemas.openxmlformats.org/officeDocument/2006/relationships/oleObject" Target="../embeddings/oleObject595.bin"/><Relationship Id="rId25" Type="http://schemas.openxmlformats.org/officeDocument/2006/relationships/image" Target="../media/image91.png"/><Relationship Id="rId2" Type="http://schemas.openxmlformats.org/officeDocument/2006/relationships/oleObject" Target="../embeddings/oleObject588.bin"/><Relationship Id="rId16" Type="http://schemas.openxmlformats.org/officeDocument/2006/relationships/image" Target="../media/image717.wmf"/><Relationship Id="rId20" Type="http://schemas.openxmlformats.org/officeDocument/2006/relationships/image" Target="../media/image475.png"/><Relationship Id="rId29" Type="http://schemas.openxmlformats.org/officeDocument/2006/relationships/image" Target="../media/image719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590.bin"/><Relationship Id="rId11" Type="http://schemas.openxmlformats.org/officeDocument/2006/relationships/image" Target="../media/image715.wmf"/><Relationship Id="rId24" Type="http://schemas.openxmlformats.org/officeDocument/2006/relationships/image" Target="../media/image477.wmf"/><Relationship Id="rId5" Type="http://schemas.openxmlformats.org/officeDocument/2006/relationships/image" Target="../media/image712.wmf"/><Relationship Id="rId15" Type="http://schemas.openxmlformats.org/officeDocument/2006/relationships/oleObject" Target="../embeddings/oleObject594.bin"/><Relationship Id="rId23" Type="http://schemas.openxmlformats.org/officeDocument/2006/relationships/oleObject" Target="../embeddings/oleObject597.bin"/><Relationship Id="rId28" Type="http://schemas.openxmlformats.org/officeDocument/2006/relationships/hyperlink" Target="http://jpsj.ipap.jp/link?JPSJ/58/101" TargetMode="External"/><Relationship Id="rId10" Type="http://schemas.openxmlformats.org/officeDocument/2006/relationships/oleObject" Target="../embeddings/oleObject592.bin"/><Relationship Id="rId19" Type="http://schemas.openxmlformats.org/officeDocument/2006/relationships/image" Target="../media/image473.png"/><Relationship Id="rId4" Type="http://schemas.openxmlformats.org/officeDocument/2006/relationships/oleObject" Target="../embeddings/oleObject589.bin"/><Relationship Id="rId9" Type="http://schemas.openxmlformats.org/officeDocument/2006/relationships/image" Target="../media/image714.wmf"/><Relationship Id="rId14" Type="http://schemas.openxmlformats.org/officeDocument/2006/relationships/image" Target="../media/image716.wmf"/><Relationship Id="rId22" Type="http://schemas.openxmlformats.org/officeDocument/2006/relationships/image" Target="../media/image476.wmf"/><Relationship Id="rId27" Type="http://schemas.openxmlformats.org/officeDocument/2006/relationships/image" Target="../media/image700.emf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1.png"/><Relationship Id="rId13" Type="http://schemas.openxmlformats.org/officeDocument/2006/relationships/image" Target="../media/image723.wmf"/><Relationship Id="rId18" Type="http://schemas.openxmlformats.org/officeDocument/2006/relationships/oleObject" Target="../embeddings/oleObject604.bin"/><Relationship Id="rId26" Type="http://schemas.openxmlformats.org/officeDocument/2006/relationships/oleObject" Target="../embeddings/oleObject608.bin"/><Relationship Id="rId3" Type="http://schemas.openxmlformats.org/officeDocument/2006/relationships/image" Target="../media/image446.png"/><Relationship Id="rId21" Type="http://schemas.openxmlformats.org/officeDocument/2006/relationships/image" Target="../media/image724.wmf"/><Relationship Id="rId7" Type="http://schemas.openxmlformats.org/officeDocument/2006/relationships/image" Target="../media/image721.wmf"/><Relationship Id="rId12" Type="http://schemas.openxmlformats.org/officeDocument/2006/relationships/oleObject" Target="../embeddings/oleObject601.bin"/><Relationship Id="rId17" Type="http://schemas.openxmlformats.org/officeDocument/2006/relationships/image" Target="../media/image485.wmf"/><Relationship Id="rId25" Type="http://schemas.openxmlformats.org/officeDocument/2006/relationships/image" Target="../media/image726.wmf"/><Relationship Id="rId2" Type="http://schemas.openxmlformats.org/officeDocument/2006/relationships/image" Target="../media/image249.png"/><Relationship Id="rId16" Type="http://schemas.openxmlformats.org/officeDocument/2006/relationships/oleObject" Target="../embeddings/oleObject603.bin"/><Relationship Id="rId20" Type="http://schemas.openxmlformats.org/officeDocument/2006/relationships/oleObject" Target="../embeddings/oleObject605.bin"/><Relationship Id="rId29" Type="http://schemas.openxmlformats.org/officeDocument/2006/relationships/image" Target="../media/image72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99.bin"/><Relationship Id="rId11" Type="http://schemas.openxmlformats.org/officeDocument/2006/relationships/image" Target="../media/image722.wmf"/><Relationship Id="rId24" Type="http://schemas.openxmlformats.org/officeDocument/2006/relationships/oleObject" Target="../embeddings/oleObject607.bin"/><Relationship Id="rId32" Type="http://schemas.openxmlformats.org/officeDocument/2006/relationships/image" Target="../media/image447.png"/><Relationship Id="rId5" Type="http://schemas.openxmlformats.org/officeDocument/2006/relationships/image" Target="../media/image720.wmf"/><Relationship Id="rId15" Type="http://schemas.openxmlformats.org/officeDocument/2006/relationships/image" Target="../media/image484.wmf"/><Relationship Id="rId23" Type="http://schemas.openxmlformats.org/officeDocument/2006/relationships/image" Target="../media/image725.wmf"/><Relationship Id="rId28" Type="http://schemas.openxmlformats.org/officeDocument/2006/relationships/oleObject" Target="../embeddings/oleObject609.bin"/><Relationship Id="rId10" Type="http://schemas.openxmlformats.org/officeDocument/2006/relationships/oleObject" Target="../embeddings/oleObject600.bin"/><Relationship Id="rId19" Type="http://schemas.openxmlformats.org/officeDocument/2006/relationships/image" Target="../media/image486.wmf"/><Relationship Id="rId31" Type="http://schemas.openxmlformats.org/officeDocument/2006/relationships/image" Target="../media/image728.wmf"/><Relationship Id="rId4" Type="http://schemas.openxmlformats.org/officeDocument/2006/relationships/oleObject" Target="../embeddings/oleObject598.bin"/><Relationship Id="rId9" Type="http://schemas.openxmlformats.org/officeDocument/2006/relationships/image" Target="../media/image458.png"/><Relationship Id="rId14" Type="http://schemas.openxmlformats.org/officeDocument/2006/relationships/oleObject" Target="../embeddings/oleObject602.bin"/><Relationship Id="rId22" Type="http://schemas.openxmlformats.org/officeDocument/2006/relationships/oleObject" Target="../embeddings/oleObject606.bin"/><Relationship Id="rId27" Type="http://schemas.openxmlformats.org/officeDocument/2006/relationships/image" Target="../media/image490.wmf"/><Relationship Id="rId30" Type="http://schemas.openxmlformats.org/officeDocument/2006/relationships/oleObject" Target="../embeddings/oleObject610.bin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1.wmf"/><Relationship Id="rId13" Type="http://schemas.openxmlformats.org/officeDocument/2006/relationships/image" Target="../media/image734.png"/><Relationship Id="rId18" Type="http://schemas.openxmlformats.org/officeDocument/2006/relationships/oleObject" Target="../embeddings/oleObject617.bin"/><Relationship Id="rId3" Type="http://schemas.openxmlformats.org/officeDocument/2006/relationships/image" Target="../media/image729.wmf"/><Relationship Id="rId7" Type="http://schemas.openxmlformats.org/officeDocument/2006/relationships/oleObject" Target="../embeddings/oleObject613.bin"/><Relationship Id="rId12" Type="http://schemas.openxmlformats.org/officeDocument/2006/relationships/image" Target="../media/image733.wmf"/><Relationship Id="rId17" Type="http://schemas.openxmlformats.org/officeDocument/2006/relationships/image" Target="../media/image735.wmf"/><Relationship Id="rId2" Type="http://schemas.openxmlformats.org/officeDocument/2006/relationships/oleObject" Target="../embeddings/oleObject611.bin"/><Relationship Id="rId16" Type="http://schemas.openxmlformats.org/officeDocument/2006/relationships/oleObject" Target="../embeddings/oleObject61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oleObject" Target="../embeddings/oleObject615.bin"/><Relationship Id="rId5" Type="http://schemas.openxmlformats.org/officeDocument/2006/relationships/image" Target="../media/image730.wmf"/><Relationship Id="rId15" Type="http://schemas.openxmlformats.org/officeDocument/2006/relationships/image" Target="../media/image675.png"/><Relationship Id="rId10" Type="http://schemas.openxmlformats.org/officeDocument/2006/relationships/image" Target="../media/image732.wmf"/><Relationship Id="rId19" Type="http://schemas.openxmlformats.org/officeDocument/2006/relationships/image" Target="../media/image736.wmf"/><Relationship Id="rId4" Type="http://schemas.openxmlformats.org/officeDocument/2006/relationships/oleObject" Target="../embeddings/oleObject612.bin"/><Relationship Id="rId9" Type="http://schemas.openxmlformats.org/officeDocument/2006/relationships/oleObject" Target="../embeddings/oleObject614.bin"/><Relationship Id="rId14" Type="http://schemas.openxmlformats.org/officeDocument/2006/relationships/hyperlink" Target="https://doi.org/10.1063/1.4890441" TargetMode="Externa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8.bin"/><Relationship Id="rId13" Type="http://schemas.openxmlformats.org/officeDocument/2006/relationships/image" Target="../media/image739.wmf"/><Relationship Id="rId18" Type="http://schemas.openxmlformats.org/officeDocument/2006/relationships/hyperlink" Target="http://link.aip.org/link/?JCPSA6/119/2155/1" TargetMode="External"/><Relationship Id="rId3" Type="http://schemas.openxmlformats.org/officeDocument/2006/relationships/hyperlink" Target="http://pubs.acs.org/cgi-bin/abstract.cgi/jpcafh/2003/107/i27/abs/jp0219247.html" TargetMode="External"/><Relationship Id="rId21" Type="http://schemas.openxmlformats.org/officeDocument/2006/relationships/image" Target="../media/image743.wmf"/><Relationship Id="rId7" Type="http://schemas.openxmlformats.org/officeDocument/2006/relationships/hyperlink" Target="http://link.aip.org/link/?JCPSA6/96/8485/1" TargetMode="External"/><Relationship Id="rId12" Type="http://schemas.openxmlformats.org/officeDocument/2006/relationships/oleObject" Target="../embeddings/oleObject619.bin"/><Relationship Id="rId17" Type="http://schemas.openxmlformats.org/officeDocument/2006/relationships/image" Target="../media/image741.wmf"/><Relationship Id="rId2" Type="http://schemas.openxmlformats.org/officeDocument/2006/relationships/notesSlide" Target="../notesSlides/notesSlide37.xml"/><Relationship Id="rId16" Type="http://schemas.openxmlformats.org/officeDocument/2006/relationships/oleObject" Target="../embeddings/oleObject621.bin"/><Relationship Id="rId20" Type="http://schemas.openxmlformats.org/officeDocument/2006/relationships/oleObject" Target="../embeddings/oleObject622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prola.aps.org/abstract/PRA/v43/i8/p4131_1" TargetMode="External"/><Relationship Id="rId11" Type="http://schemas.openxmlformats.org/officeDocument/2006/relationships/image" Target="../media/image738.jpeg"/><Relationship Id="rId24" Type="http://schemas.openxmlformats.org/officeDocument/2006/relationships/image" Target="../media/image312.jpeg"/><Relationship Id="rId5" Type="http://schemas.openxmlformats.org/officeDocument/2006/relationships/hyperlink" Target="http://link.aip.org/link/?JCPSA6/79/4889/1" TargetMode="External"/><Relationship Id="rId15" Type="http://schemas.openxmlformats.org/officeDocument/2006/relationships/image" Target="../media/image740.wmf"/><Relationship Id="rId23" Type="http://schemas.openxmlformats.org/officeDocument/2006/relationships/image" Target="../media/image744.wmf"/><Relationship Id="rId10" Type="http://schemas.openxmlformats.org/officeDocument/2006/relationships/image" Target="../media/image530.jpeg"/><Relationship Id="rId19" Type="http://schemas.openxmlformats.org/officeDocument/2006/relationships/image" Target="../media/image742.jpe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image" Target="../media/image737.wmf"/><Relationship Id="rId14" Type="http://schemas.openxmlformats.org/officeDocument/2006/relationships/oleObject" Target="../embeddings/oleObject620.bin"/><Relationship Id="rId22" Type="http://schemas.openxmlformats.org/officeDocument/2006/relationships/oleObject" Target="../embeddings/oleObject623.bin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6.bin"/><Relationship Id="rId13" Type="http://schemas.openxmlformats.org/officeDocument/2006/relationships/image" Target="../media/image750.emf"/><Relationship Id="rId18" Type="http://schemas.openxmlformats.org/officeDocument/2006/relationships/oleObject" Target="../embeddings/oleObject631.bin"/><Relationship Id="rId3" Type="http://schemas.openxmlformats.org/officeDocument/2006/relationships/oleObject" Target="../embeddings/oleObject624.bin"/><Relationship Id="rId21" Type="http://schemas.openxmlformats.org/officeDocument/2006/relationships/image" Target="../media/image607.wmf"/><Relationship Id="rId7" Type="http://schemas.openxmlformats.org/officeDocument/2006/relationships/image" Target="../media/image747.jpeg"/><Relationship Id="rId12" Type="http://schemas.openxmlformats.org/officeDocument/2006/relationships/oleObject" Target="../embeddings/oleObject628.bin"/><Relationship Id="rId17" Type="http://schemas.openxmlformats.org/officeDocument/2006/relationships/image" Target="../media/image752.wmf"/><Relationship Id="rId2" Type="http://schemas.openxmlformats.org/officeDocument/2006/relationships/image" Target="../media/image605.png"/><Relationship Id="rId16" Type="http://schemas.openxmlformats.org/officeDocument/2006/relationships/oleObject" Target="../embeddings/oleObject630.bin"/><Relationship Id="rId20" Type="http://schemas.openxmlformats.org/officeDocument/2006/relationships/oleObject" Target="../embeddings/oleObject632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46.emf"/><Relationship Id="rId11" Type="http://schemas.openxmlformats.org/officeDocument/2006/relationships/image" Target="../media/image749.emf"/><Relationship Id="rId5" Type="http://schemas.openxmlformats.org/officeDocument/2006/relationships/oleObject" Target="../embeddings/oleObject625.bin"/><Relationship Id="rId15" Type="http://schemas.openxmlformats.org/officeDocument/2006/relationships/image" Target="../media/image751.wmf"/><Relationship Id="rId23" Type="http://schemas.openxmlformats.org/officeDocument/2006/relationships/image" Target="../media/image608.wmf"/><Relationship Id="rId10" Type="http://schemas.openxmlformats.org/officeDocument/2006/relationships/oleObject" Target="../embeddings/oleObject627.bin"/><Relationship Id="rId19" Type="http://schemas.openxmlformats.org/officeDocument/2006/relationships/image" Target="../media/image606.wmf"/><Relationship Id="rId4" Type="http://schemas.openxmlformats.org/officeDocument/2006/relationships/image" Target="../media/image745.emf"/><Relationship Id="rId9" Type="http://schemas.openxmlformats.org/officeDocument/2006/relationships/image" Target="../media/image748.emf"/><Relationship Id="rId14" Type="http://schemas.openxmlformats.org/officeDocument/2006/relationships/oleObject" Target="../embeddings/oleObject629.bin"/><Relationship Id="rId22" Type="http://schemas.openxmlformats.org/officeDocument/2006/relationships/oleObject" Target="../embeddings/oleObject633.bin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6.emf"/><Relationship Id="rId3" Type="http://schemas.openxmlformats.org/officeDocument/2006/relationships/image" Target="../media/image753.wmf"/><Relationship Id="rId7" Type="http://schemas.openxmlformats.org/officeDocument/2006/relationships/oleObject" Target="../embeddings/oleObject636.bin"/><Relationship Id="rId2" Type="http://schemas.openxmlformats.org/officeDocument/2006/relationships/oleObject" Target="../embeddings/oleObject63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5.jpeg"/><Relationship Id="rId5" Type="http://schemas.openxmlformats.org/officeDocument/2006/relationships/image" Target="../media/image754.emf"/><Relationship Id="rId4" Type="http://schemas.openxmlformats.org/officeDocument/2006/relationships/oleObject" Target="../embeddings/oleObject635.bin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9.emf"/><Relationship Id="rId3" Type="http://schemas.openxmlformats.org/officeDocument/2006/relationships/image" Target="../media/image757.wmf"/><Relationship Id="rId7" Type="http://schemas.openxmlformats.org/officeDocument/2006/relationships/oleObject" Target="../embeddings/oleObject639.bin"/><Relationship Id="rId2" Type="http://schemas.openxmlformats.org/officeDocument/2006/relationships/oleObject" Target="../embeddings/oleObject637.bin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jpsj.ipap.jp/link?JPSJ/55/4550/" TargetMode="External"/><Relationship Id="rId11" Type="http://schemas.openxmlformats.org/officeDocument/2006/relationships/image" Target="../media/image761.png"/><Relationship Id="rId5" Type="http://schemas.openxmlformats.org/officeDocument/2006/relationships/image" Target="../media/image758.png"/><Relationship Id="rId10" Type="http://schemas.openxmlformats.org/officeDocument/2006/relationships/image" Target="../media/image760.wmf"/><Relationship Id="rId4" Type="http://schemas.openxmlformats.org/officeDocument/2006/relationships/oleObject" Target="../embeddings/oleObject638.bin"/><Relationship Id="rId9" Type="http://schemas.openxmlformats.org/officeDocument/2006/relationships/oleObject" Target="../embeddings/oleObject640.bin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7.jpeg"/><Relationship Id="rId13" Type="http://schemas.openxmlformats.org/officeDocument/2006/relationships/image" Target="../media/image91.png"/><Relationship Id="rId3" Type="http://schemas.openxmlformats.org/officeDocument/2006/relationships/image" Target="../media/image762.wmf"/><Relationship Id="rId7" Type="http://schemas.openxmlformats.org/officeDocument/2006/relationships/image" Target="../media/image766.jpeg"/><Relationship Id="rId12" Type="http://schemas.openxmlformats.org/officeDocument/2006/relationships/image" Target="../media/image769.wmf"/><Relationship Id="rId17" Type="http://schemas.openxmlformats.org/officeDocument/2006/relationships/image" Target="../media/image771.wmf"/><Relationship Id="rId2" Type="http://schemas.openxmlformats.org/officeDocument/2006/relationships/oleObject" Target="../embeddings/oleObject641.bin"/><Relationship Id="rId16" Type="http://schemas.openxmlformats.org/officeDocument/2006/relationships/oleObject" Target="../embeddings/oleObject645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65.jpeg"/><Relationship Id="rId11" Type="http://schemas.openxmlformats.org/officeDocument/2006/relationships/oleObject" Target="../embeddings/oleObject643.bin"/><Relationship Id="rId5" Type="http://schemas.openxmlformats.org/officeDocument/2006/relationships/image" Target="../media/image764.jpeg"/><Relationship Id="rId15" Type="http://schemas.openxmlformats.org/officeDocument/2006/relationships/image" Target="../media/image770.wmf"/><Relationship Id="rId10" Type="http://schemas.openxmlformats.org/officeDocument/2006/relationships/image" Target="../media/image768.wmf"/><Relationship Id="rId4" Type="http://schemas.openxmlformats.org/officeDocument/2006/relationships/image" Target="../media/image763.jpeg"/><Relationship Id="rId9" Type="http://schemas.openxmlformats.org/officeDocument/2006/relationships/oleObject" Target="../embeddings/oleObject642.bin"/><Relationship Id="rId14" Type="http://schemas.openxmlformats.org/officeDocument/2006/relationships/oleObject" Target="../embeddings/oleObject644.bin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3.jpeg"/><Relationship Id="rId2" Type="http://schemas.openxmlformats.org/officeDocument/2006/relationships/image" Target="../media/image772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link.aip.org/link/?JCPSA6/123/014503/1" TargetMode="External"/><Relationship Id="rId4" Type="http://schemas.openxmlformats.org/officeDocument/2006/relationships/image" Target="../media/image774.jpeg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8.wmf"/><Relationship Id="rId13" Type="http://schemas.openxmlformats.org/officeDocument/2006/relationships/oleObject" Target="../embeddings/oleObject651.bin"/><Relationship Id="rId3" Type="http://schemas.openxmlformats.org/officeDocument/2006/relationships/oleObject" Target="../embeddings/oleObject646.bin"/><Relationship Id="rId7" Type="http://schemas.openxmlformats.org/officeDocument/2006/relationships/oleObject" Target="../embeddings/oleObject648.bin"/><Relationship Id="rId12" Type="http://schemas.openxmlformats.org/officeDocument/2006/relationships/image" Target="../media/image780.wmf"/><Relationship Id="rId2" Type="http://schemas.openxmlformats.org/officeDocument/2006/relationships/image" Target="../media/image775.png"/><Relationship Id="rId16" Type="http://schemas.openxmlformats.org/officeDocument/2006/relationships/image" Target="../media/image782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77.wmf"/><Relationship Id="rId11" Type="http://schemas.openxmlformats.org/officeDocument/2006/relationships/oleObject" Target="../embeddings/oleObject650.bin"/><Relationship Id="rId5" Type="http://schemas.openxmlformats.org/officeDocument/2006/relationships/oleObject" Target="../embeddings/oleObject647.bin"/><Relationship Id="rId15" Type="http://schemas.openxmlformats.org/officeDocument/2006/relationships/oleObject" Target="../embeddings/oleObject652.bin"/><Relationship Id="rId10" Type="http://schemas.openxmlformats.org/officeDocument/2006/relationships/image" Target="../media/image779.wmf"/><Relationship Id="rId4" Type="http://schemas.openxmlformats.org/officeDocument/2006/relationships/image" Target="../media/image776.png"/><Relationship Id="rId9" Type="http://schemas.openxmlformats.org/officeDocument/2006/relationships/oleObject" Target="../embeddings/oleObject649.bin"/><Relationship Id="rId14" Type="http://schemas.openxmlformats.org/officeDocument/2006/relationships/image" Target="../media/image78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image" Target="../media/image63.wmf"/><Relationship Id="rId7" Type="http://schemas.openxmlformats.org/officeDocument/2006/relationships/image" Target="../media/image65.w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67.wmf"/><Relationship Id="rId5" Type="http://schemas.openxmlformats.org/officeDocument/2006/relationships/image" Target="../media/image64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66.wmf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6.png"/><Relationship Id="rId3" Type="http://schemas.openxmlformats.org/officeDocument/2006/relationships/image" Target="../media/image783.wmf"/><Relationship Id="rId7" Type="http://schemas.openxmlformats.org/officeDocument/2006/relationships/image" Target="../media/image785.wmf"/><Relationship Id="rId2" Type="http://schemas.openxmlformats.org/officeDocument/2006/relationships/oleObject" Target="../embeddings/oleObject653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655.bin"/><Relationship Id="rId5" Type="http://schemas.openxmlformats.org/officeDocument/2006/relationships/image" Target="../media/image784.wmf"/><Relationship Id="rId10" Type="http://schemas.openxmlformats.org/officeDocument/2006/relationships/image" Target="../media/image787.wmf"/><Relationship Id="rId4" Type="http://schemas.openxmlformats.org/officeDocument/2006/relationships/oleObject" Target="../embeddings/oleObject654.bin"/><Relationship Id="rId9" Type="http://schemas.openxmlformats.org/officeDocument/2006/relationships/oleObject" Target="../embeddings/oleObject656.bin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9.bin"/><Relationship Id="rId3" Type="http://schemas.openxmlformats.org/officeDocument/2006/relationships/oleObject" Target="../embeddings/oleObject657.bin"/><Relationship Id="rId7" Type="http://schemas.openxmlformats.org/officeDocument/2006/relationships/image" Target="../media/image790.w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658.bin"/><Relationship Id="rId5" Type="http://schemas.openxmlformats.org/officeDocument/2006/relationships/image" Target="../media/image789.png"/><Relationship Id="rId10" Type="http://schemas.openxmlformats.org/officeDocument/2006/relationships/hyperlink" Target="http://link.aip.org/link/?JCP/101/3049/1" TargetMode="External"/><Relationship Id="rId4" Type="http://schemas.openxmlformats.org/officeDocument/2006/relationships/image" Target="../media/image788.wmf"/><Relationship Id="rId9" Type="http://schemas.openxmlformats.org/officeDocument/2006/relationships/image" Target="../media/image791.wmf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hyperlink" Target="http://link.aip.org/link/?JCP/107/1779/1" TargetMode="External"/><Relationship Id="rId3" Type="http://schemas.openxmlformats.org/officeDocument/2006/relationships/oleObject" Target="../embeddings/oleObject660.bin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94.png"/><Relationship Id="rId11" Type="http://schemas.openxmlformats.org/officeDocument/2006/relationships/image" Target="../media/image473.png"/><Relationship Id="rId5" Type="http://schemas.openxmlformats.org/officeDocument/2006/relationships/image" Target="../media/image793.png"/><Relationship Id="rId10" Type="http://schemas.openxmlformats.org/officeDocument/2006/relationships/image" Target="../media/image795.wmf"/><Relationship Id="rId4" Type="http://schemas.openxmlformats.org/officeDocument/2006/relationships/image" Target="../media/image792.wmf"/><Relationship Id="rId9" Type="http://schemas.openxmlformats.org/officeDocument/2006/relationships/oleObject" Target="../embeddings/oleObject661.bin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2.bin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97.png"/><Relationship Id="rId4" Type="http://schemas.openxmlformats.org/officeDocument/2006/relationships/image" Target="../media/image79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3.bin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75.png"/><Relationship Id="rId4" Type="http://schemas.openxmlformats.org/officeDocument/2006/relationships/image" Target="../media/image798.png"/></Relationships>
</file>

<file path=ppt/slides/_rels/slide1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4.wmf"/><Relationship Id="rId18" Type="http://schemas.openxmlformats.org/officeDocument/2006/relationships/oleObject" Target="../embeddings/oleObject672.bin"/><Relationship Id="rId26" Type="http://schemas.openxmlformats.org/officeDocument/2006/relationships/oleObject" Target="../embeddings/oleObject676.bin"/><Relationship Id="rId39" Type="http://schemas.openxmlformats.org/officeDocument/2006/relationships/image" Target="../media/image816.wmf"/><Relationship Id="rId21" Type="http://schemas.openxmlformats.org/officeDocument/2006/relationships/image" Target="../media/image808.wmf"/><Relationship Id="rId34" Type="http://schemas.openxmlformats.org/officeDocument/2006/relationships/oleObject" Target="../embeddings/oleObject681.bin"/><Relationship Id="rId42" Type="http://schemas.openxmlformats.org/officeDocument/2006/relationships/oleObject" Target="../embeddings/oleObject685.bin"/><Relationship Id="rId47" Type="http://schemas.openxmlformats.org/officeDocument/2006/relationships/image" Target="../media/image820.wmf"/><Relationship Id="rId7" Type="http://schemas.openxmlformats.org/officeDocument/2006/relationships/image" Target="../media/image801.wmf"/><Relationship Id="rId2" Type="http://schemas.openxmlformats.org/officeDocument/2006/relationships/oleObject" Target="../embeddings/oleObject664.bin"/><Relationship Id="rId16" Type="http://schemas.openxmlformats.org/officeDocument/2006/relationships/oleObject" Target="../embeddings/oleObject671.bin"/><Relationship Id="rId29" Type="http://schemas.openxmlformats.org/officeDocument/2006/relationships/oleObject" Target="../embeddings/oleObject678.bin"/><Relationship Id="rId11" Type="http://schemas.openxmlformats.org/officeDocument/2006/relationships/image" Target="../media/image803.wmf"/><Relationship Id="rId24" Type="http://schemas.openxmlformats.org/officeDocument/2006/relationships/oleObject" Target="../embeddings/oleObject675.bin"/><Relationship Id="rId32" Type="http://schemas.openxmlformats.org/officeDocument/2006/relationships/oleObject" Target="../embeddings/oleObject680.bin"/><Relationship Id="rId37" Type="http://schemas.openxmlformats.org/officeDocument/2006/relationships/image" Target="../media/image815.wmf"/><Relationship Id="rId40" Type="http://schemas.openxmlformats.org/officeDocument/2006/relationships/oleObject" Target="../embeddings/oleObject684.bin"/><Relationship Id="rId45" Type="http://schemas.openxmlformats.org/officeDocument/2006/relationships/image" Target="../media/image819.wmf"/><Relationship Id="rId5" Type="http://schemas.openxmlformats.org/officeDocument/2006/relationships/image" Target="../media/image800.wmf"/><Relationship Id="rId15" Type="http://schemas.openxmlformats.org/officeDocument/2006/relationships/image" Target="../media/image805.wmf"/><Relationship Id="rId23" Type="http://schemas.openxmlformats.org/officeDocument/2006/relationships/image" Target="../media/image809.wmf"/><Relationship Id="rId28" Type="http://schemas.openxmlformats.org/officeDocument/2006/relationships/oleObject" Target="../embeddings/oleObject677.bin"/><Relationship Id="rId36" Type="http://schemas.openxmlformats.org/officeDocument/2006/relationships/oleObject" Target="../embeddings/oleObject682.bin"/><Relationship Id="rId49" Type="http://schemas.openxmlformats.org/officeDocument/2006/relationships/image" Target="../media/image821.wmf"/><Relationship Id="rId10" Type="http://schemas.openxmlformats.org/officeDocument/2006/relationships/oleObject" Target="../embeddings/oleObject668.bin"/><Relationship Id="rId19" Type="http://schemas.openxmlformats.org/officeDocument/2006/relationships/image" Target="../media/image807.wmf"/><Relationship Id="rId31" Type="http://schemas.openxmlformats.org/officeDocument/2006/relationships/oleObject" Target="../embeddings/oleObject679.bin"/><Relationship Id="rId44" Type="http://schemas.openxmlformats.org/officeDocument/2006/relationships/oleObject" Target="../embeddings/oleObject686.bin"/><Relationship Id="rId4" Type="http://schemas.openxmlformats.org/officeDocument/2006/relationships/oleObject" Target="../embeddings/oleObject665.bin"/><Relationship Id="rId9" Type="http://schemas.openxmlformats.org/officeDocument/2006/relationships/image" Target="../media/image802.wmf"/><Relationship Id="rId14" Type="http://schemas.openxmlformats.org/officeDocument/2006/relationships/oleObject" Target="../embeddings/oleObject670.bin"/><Relationship Id="rId22" Type="http://schemas.openxmlformats.org/officeDocument/2006/relationships/oleObject" Target="../embeddings/oleObject674.bin"/><Relationship Id="rId27" Type="http://schemas.openxmlformats.org/officeDocument/2006/relationships/image" Target="../media/image811.wmf"/><Relationship Id="rId30" Type="http://schemas.openxmlformats.org/officeDocument/2006/relationships/image" Target="../media/image812.wmf"/><Relationship Id="rId35" Type="http://schemas.openxmlformats.org/officeDocument/2006/relationships/image" Target="../media/image814.wmf"/><Relationship Id="rId43" Type="http://schemas.openxmlformats.org/officeDocument/2006/relationships/image" Target="../media/image818.wmf"/><Relationship Id="rId48" Type="http://schemas.openxmlformats.org/officeDocument/2006/relationships/oleObject" Target="../embeddings/oleObject688.bin"/><Relationship Id="rId8" Type="http://schemas.openxmlformats.org/officeDocument/2006/relationships/oleObject" Target="../embeddings/oleObject667.bin"/><Relationship Id="rId3" Type="http://schemas.openxmlformats.org/officeDocument/2006/relationships/image" Target="../media/image799.wmf"/><Relationship Id="rId12" Type="http://schemas.openxmlformats.org/officeDocument/2006/relationships/oleObject" Target="../embeddings/oleObject669.bin"/><Relationship Id="rId17" Type="http://schemas.openxmlformats.org/officeDocument/2006/relationships/image" Target="../media/image806.wmf"/><Relationship Id="rId25" Type="http://schemas.openxmlformats.org/officeDocument/2006/relationships/image" Target="../media/image810.wmf"/><Relationship Id="rId33" Type="http://schemas.openxmlformats.org/officeDocument/2006/relationships/image" Target="../media/image813.wmf"/><Relationship Id="rId38" Type="http://schemas.openxmlformats.org/officeDocument/2006/relationships/oleObject" Target="../embeddings/oleObject683.bin"/><Relationship Id="rId46" Type="http://schemas.openxmlformats.org/officeDocument/2006/relationships/oleObject" Target="../embeddings/oleObject687.bin"/><Relationship Id="rId20" Type="http://schemas.openxmlformats.org/officeDocument/2006/relationships/oleObject" Target="../embeddings/oleObject673.bin"/><Relationship Id="rId41" Type="http://schemas.openxmlformats.org/officeDocument/2006/relationships/image" Target="../media/image8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66.bin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9.bin"/><Relationship Id="rId3" Type="http://schemas.openxmlformats.org/officeDocument/2006/relationships/image" Target="../media/image822.png"/><Relationship Id="rId7" Type="http://schemas.openxmlformats.org/officeDocument/2006/relationships/image" Target="../media/image82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75.png"/><Relationship Id="rId5" Type="http://schemas.openxmlformats.org/officeDocument/2006/relationships/hyperlink" Target="http://link.aip.org/link/?JCP/107/1779/1" TargetMode="External"/><Relationship Id="rId4" Type="http://schemas.openxmlformats.org/officeDocument/2006/relationships/image" Target="../media/image823.png"/><Relationship Id="rId9" Type="http://schemas.openxmlformats.org/officeDocument/2006/relationships/image" Target="../media/image825.wmf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0.png"/><Relationship Id="rId3" Type="http://schemas.openxmlformats.org/officeDocument/2006/relationships/image" Target="../media/image826.png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image" Target="../media/image7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9.png"/><Relationship Id="rId5" Type="http://schemas.openxmlformats.org/officeDocument/2006/relationships/image" Target="../media/image828.png"/><Relationship Id="rId4" Type="http://schemas.openxmlformats.org/officeDocument/2006/relationships/image" Target="../media/image827.png"/><Relationship Id="rId9" Type="http://schemas.openxmlformats.org/officeDocument/2006/relationships/image" Target="../media/image83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3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73.wmf"/><Relationship Id="rId18" Type="http://schemas.openxmlformats.org/officeDocument/2006/relationships/oleObject" Target="../embeddings/oleObject44.bin"/><Relationship Id="rId26" Type="http://schemas.openxmlformats.org/officeDocument/2006/relationships/oleObject" Target="../embeddings/oleObject48.bin"/><Relationship Id="rId3" Type="http://schemas.openxmlformats.org/officeDocument/2006/relationships/image" Target="../media/image68.wmf"/><Relationship Id="rId21" Type="http://schemas.openxmlformats.org/officeDocument/2006/relationships/image" Target="../media/image77.wmf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75.wmf"/><Relationship Id="rId25" Type="http://schemas.openxmlformats.org/officeDocument/2006/relationships/image" Target="../media/image79.w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29" Type="http://schemas.openxmlformats.org/officeDocument/2006/relationships/image" Target="../media/image8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47.bin"/><Relationship Id="rId5" Type="http://schemas.openxmlformats.org/officeDocument/2006/relationships/image" Target="../media/image69.wmf"/><Relationship Id="rId15" Type="http://schemas.openxmlformats.org/officeDocument/2006/relationships/image" Target="../media/image74.wmf"/><Relationship Id="rId23" Type="http://schemas.openxmlformats.org/officeDocument/2006/relationships/image" Target="../media/image78.wmf"/><Relationship Id="rId28" Type="http://schemas.openxmlformats.org/officeDocument/2006/relationships/oleObject" Target="../embeddings/oleObject49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76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Relationship Id="rId27" Type="http://schemas.openxmlformats.org/officeDocument/2006/relationships/image" Target="../media/image80.wmf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4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7.png"/><Relationship Id="rId4" Type="http://schemas.openxmlformats.org/officeDocument/2006/relationships/image" Target="../media/image836.png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40.jpeg"/><Relationship Id="rId12" Type="http://schemas.openxmlformats.org/officeDocument/2006/relationships/image" Target="../media/image845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839.wmf"/><Relationship Id="rId11" Type="http://schemas.openxmlformats.org/officeDocument/2006/relationships/image" Target="../media/image844.png"/><Relationship Id="rId5" Type="http://schemas.openxmlformats.org/officeDocument/2006/relationships/oleObject" Target="../embeddings/oleObject690.bin"/><Relationship Id="rId10" Type="http://schemas.openxmlformats.org/officeDocument/2006/relationships/image" Target="../media/image843.png"/><Relationship Id="rId4" Type="http://schemas.openxmlformats.org/officeDocument/2006/relationships/image" Target="../media/image838.png"/><Relationship Id="rId9" Type="http://schemas.openxmlformats.org/officeDocument/2006/relationships/image" Target="../media/image842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849.png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848.png"/><Relationship Id="rId2" Type="http://schemas.openxmlformats.org/officeDocument/2006/relationships/video" Target="../media/media8.mp4"/><Relationship Id="rId16" Type="http://schemas.openxmlformats.org/officeDocument/2006/relationships/image" Target="../media/image837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847.png"/><Relationship Id="rId5" Type="http://schemas.microsoft.com/office/2007/relationships/media" Target="../media/media10.mp4"/><Relationship Id="rId15" Type="http://schemas.openxmlformats.org/officeDocument/2006/relationships/image" Target="../media/image836.png"/><Relationship Id="rId10" Type="http://schemas.openxmlformats.org/officeDocument/2006/relationships/image" Target="../media/image846.jpeg"/><Relationship Id="rId4" Type="http://schemas.openxmlformats.org/officeDocument/2006/relationships/video" Target="../media/media9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850.png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0.jpeg"/><Relationship Id="rId3" Type="http://schemas.openxmlformats.org/officeDocument/2006/relationships/image" Target="../media/image837.png"/><Relationship Id="rId7" Type="http://schemas.openxmlformats.org/officeDocument/2006/relationships/image" Target="../media/image854.png"/><Relationship Id="rId2" Type="http://schemas.openxmlformats.org/officeDocument/2006/relationships/image" Target="../media/image8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3.png"/><Relationship Id="rId5" Type="http://schemas.openxmlformats.org/officeDocument/2006/relationships/image" Target="../media/image852.png"/><Relationship Id="rId4" Type="http://schemas.openxmlformats.org/officeDocument/2006/relationships/image" Target="../media/image851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7.png"/><Relationship Id="rId7" Type="http://schemas.openxmlformats.org/officeDocument/2006/relationships/image" Target="../media/image856.png"/><Relationship Id="rId2" Type="http://schemas.openxmlformats.org/officeDocument/2006/relationships/image" Target="../media/image8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5.png"/><Relationship Id="rId5" Type="http://schemas.openxmlformats.org/officeDocument/2006/relationships/image" Target="../media/image852.png"/><Relationship Id="rId4" Type="http://schemas.openxmlformats.org/officeDocument/2006/relationships/image" Target="../media/image851.png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2.bin"/><Relationship Id="rId13" Type="http://schemas.openxmlformats.org/officeDocument/2006/relationships/image" Target="../media/image860.wmf"/><Relationship Id="rId18" Type="http://schemas.openxmlformats.org/officeDocument/2006/relationships/image" Target="../media/image865.wmf"/><Relationship Id="rId3" Type="http://schemas.openxmlformats.org/officeDocument/2006/relationships/image" Target="../media/image857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694.bin"/><Relationship Id="rId17" Type="http://schemas.openxmlformats.org/officeDocument/2006/relationships/oleObject" Target="../embeddings/oleObject695.bin"/><Relationship Id="rId25" Type="http://schemas.openxmlformats.org/officeDocument/2006/relationships/image" Target="../media/image867.wmf"/><Relationship Id="rId2" Type="http://schemas.openxmlformats.org/officeDocument/2006/relationships/notesSlide" Target="../notesSlides/notesSlide46.xml"/><Relationship Id="rId16" Type="http://schemas.openxmlformats.org/officeDocument/2006/relationships/image" Target="../media/image864.png"/><Relationship Id="rId20" Type="http://schemas.openxmlformats.org/officeDocument/2006/relationships/image" Target="../media/image86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9.wmf"/><Relationship Id="rId11" Type="http://schemas.openxmlformats.org/officeDocument/2006/relationships/image" Target="../media/image859.wmf"/><Relationship Id="rId24" Type="http://schemas.openxmlformats.org/officeDocument/2006/relationships/oleObject" Target="../embeddings/oleObject697.bin"/><Relationship Id="rId5" Type="http://schemas.openxmlformats.org/officeDocument/2006/relationships/oleObject" Target="../embeddings/oleObject691.bin"/><Relationship Id="rId15" Type="http://schemas.openxmlformats.org/officeDocument/2006/relationships/image" Target="../media/image862.png"/><Relationship Id="rId23" Type="http://schemas.openxmlformats.org/officeDocument/2006/relationships/image" Target="../media/image6770.png"/><Relationship Id="rId10" Type="http://schemas.openxmlformats.org/officeDocument/2006/relationships/oleObject" Target="../embeddings/oleObject693.bin"/><Relationship Id="rId19" Type="http://schemas.openxmlformats.org/officeDocument/2006/relationships/oleObject" Target="../embeddings/oleObject696.bin"/><Relationship Id="rId4" Type="http://schemas.openxmlformats.org/officeDocument/2006/relationships/image" Target="../media/image396.png"/><Relationship Id="rId9" Type="http://schemas.openxmlformats.org/officeDocument/2006/relationships/image" Target="../media/image858.wmf"/><Relationship Id="rId14" Type="http://schemas.openxmlformats.org/officeDocument/2006/relationships/image" Target="../media/image861.png"/><Relationship Id="rId22" Type="http://schemas.openxmlformats.org/officeDocument/2006/relationships/image" Target="../media/image6760.png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8.wmf"/><Relationship Id="rId13" Type="http://schemas.openxmlformats.org/officeDocument/2006/relationships/oleObject" Target="../embeddings/oleObject703.bin"/><Relationship Id="rId3" Type="http://schemas.openxmlformats.org/officeDocument/2006/relationships/oleObject" Target="../embeddings/oleObject698.bin"/><Relationship Id="rId7" Type="http://schemas.openxmlformats.org/officeDocument/2006/relationships/oleObject" Target="../embeddings/oleObject700.bin"/><Relationship Id="rId12" Type="http://schemas.openxmlformats.org/officeDocument/2006/relationships/image" Target="../media/image366.wmf"/><Relationship Id="rId2" Type="http://schemas.openxmlformats.org/officeDocument/2006/relationships/notesSlide" Target="../notesSlides/notesSlide47.xml"/><Relationship Id="rId16" Type="http://schemas.openxmlformats.org/officeDocument/2006/relationships/image" Target="../media/image368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3.wmf"/><Relationship Id="rId11" Type="http://schemas.openxmlformats.org/officeDocument/2006/relationships/oleObject" Target="../embeddings/oleObject702.bin"/><Relationship Id="rId5" Type="http://schemas.openxmlformats.org/officeDocument/2006/relationships/oleObject" Target="../embeddings/oleObject699.bin"/><Relationship Id="rId15" Type="http://schemas.openxmlformats.org/officeDocument/2006/relationships/oleObject" Target="../embeddings/oleObject704.bin"/><Relationship Id="rId10" Type="http://schemas.openxmlformats.org/officeDocument/2006/relationships/image" Target="../media/image869.wmf"/><Relationship Id="rId4" Type="http://schemas.openxmlformats.org/officeDocument/2006/relationships/image" Target="../media/image362.wmf"/><Relationship Id="rId9" Type="http://schemas.openxmlformats.org/officeDocument/2006/relationships/oleObject" Target="../embeddings/oleObject701.bin"/><Relationship Id="rId14" Type="http://schemas.openxmlformats.org/officeDocument/2006/relationships/image" Target="../media/image367.wmf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7.bin"/><Relationship Id="rId13" Type="http://schemas.openxmlformats.org/officeDocument/2006/relationships/image" Target="../media/image388.wmf"/><Relationship Id="rId3" Type="http://schemas.openxmlformats.org/officeDocument/2006/relationships/image" Target="../media/image383.png"/><Relationship Id="rId7" Type="http://schemas.openxmlformats.org/officeDocument/2006/relationships/image" Target="../media/image385.wmf"/><Relationship Id="rId12" Type="http://schemas.openxmlformats.org/officeDocument/2006/relationships/oleObject" Target="../embeddings/oleObject709.bin"/><Relationship Id="rId17" Type="http://schemas.openxmlformats.org/officeDocument/2006/relationships/image" Target="../media/image390.wmf"/><Relationship Id="rId2" Type="http://schemas.openxmlformats.org/officeDocument/2006/relationships/notesSlide" Target="../notesSlides/notesSlide48.xml"/><Relationship Id="rId16" Type="http://schemas.openxmlformats.org/officeDocument/2006/relationships/oleObject" Target="../embeddings/oleObject71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06.bin"/><Relationship Id="rId11" Type="http://schemas.openxmlformats.org/officeDocument/2006/relationships/image" Target="../media/image661.wmf"/><Relationship Id="rId5" Type="http://schemas.openxmlformats.org/officeDocument/2006/relationships/image" Target="../media/image659.wmf"/><Relationship Id="rId15" Type="http://schemas.openxmlformats.org/officeDocument/2006/relationships/image" Target="../media/image389.wmf"/><Relationship Id="rId10" Type="http://schemas.openxmlformats.org/officeDocument/2006/relationships/oleObject" Target="../embeddings/oleObject708.bin"/><Relationship Id="rId4" Type="http://schemas.openxmlformats.org/officeDocument/2006/relationships/oleObject" Target="../embeddings/oleObject705.bin"/><Relationship Id="rId9" Type="http://schemas.openxmlformats.org/officeDocument/2006/relationships/image" Target="../media/image660.wmf"/><Relationship Id="rId14" Type="http://schemas.openxmlformats.org/officeDocument/2006/relationships/oleObject" Target="../embeddings/oleObject710.bin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5.bin"/><Relationship Id="rId3" Type="http://schemas.openxmlformats.org/officeDocument/2006/relationships/image" Target="../media/image870.wmf"/><Relationship Id="rId7" Type="http://schemas.openxmlformats.org/officeDocument/2006/relationships/image" Target="../media/image872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oleObject" Target="../embeddings/oleObject71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14.bin"/><Relationship Id="rId11" Type="http://schemas.openxmlformats.org/officeDocument/2006/relationships/image" Target="../media/image874.wmf"/><Relationship Id="rId5" Type="http://schemas.openxmlformats.org/officeDocument/2006/relationships/image" Target="../media/image871.wmf"/><Relationship Id="rId10" Type="http://schemas.openxmlformats.org/officeDocument/2006/relationships/oleObject" Target="../embeddings/oleObject716.bin"/><Relationship Id="rId4" Type="http://schemas.openxmlformats.org/officeDocument/2006/relationships/oleObject" Target="../embeddings/oleObject713.bin"/><Relationship Id="rId9" Type="http://schemas.openxmlformats.org/officeDocument/2006/relationships/image" Target="../media/image873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87.wmf"/><Relationship Id="rId18" Type="http://schemas.openxmlformats.org/officeDocument/2006/relationships/image" Target="../media/image90.png"/><Relationship Id="rId3" Type="http://schemas.openxmlformats.org/officeDocument/2006/relationships/image" Target="../media/image82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89.wmf"/><Relationship Id="rId2" Type="http://schemas.openxmlformats.org/officeDocument/2006/relationships/oleObject" Target="../embeddings/oleObject50.bin"/><Relationship Id="rId16" Type="http://schemas.openxmlformats.org/officeDocument/2006/relationships/oleObject" Target="../embeddings/oleObject5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86.wmf"/><Relationship Id="rId5" Type="http://schemas.openxmlformats.org/officeDocument/2006/relationships/image" Target="../media/image83.wmf"/><Relationship Id="rId15" Type="http://schemas.openxmlformats.org/officeDocument/2006/relationships/image" Target="../media/image88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91.png"/><Relationship Id="rId4" Type="http://schemas.openxmlformats.org/officeDocument/2006/relationships/oleObject" Target="../embeddings/oleObject51.bin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56.bin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4.wmf"/><Relationship Id="rId3" Type="http://schemas.openxmlformats.org/officeDocument/2006/relationships/image" Target="../media/image391.wmf"/><Relationship Id="rId7" Type="http://schemas.openxmlformats.org/officeDocument/2006/relationships/oleObject" Target="../embeddings/oleObject719.bin"/><Relationship Id="rId2" Type="http://schemas.openxmlformats.org/officeDocument/2006/relationships/oleObject" Target="../embeddings/oleObject71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3.png"/><Relationship Id="rId5" Type="http://schemas.openxmlformats.org/officeDocument/2006/relationships/image" Target="../media/image392.png"/><Relationship Id="rId10" Type="http://schemas.openxmlformats.org/officeDocument/2006/relationships/image" Target="../media/image395.wmf"/><Relationship Id="rId4" Type="http://schemas.openxmlformats.org/officeDocument/2006/relationships/oleObject" Target="../embeddings/oleObject718.bin"/><Relationship Id="rId9" Type="http://schemas.openxmlformats.org/officeDocument/2006/relationships/oleObject" Target="../embeddings/oleObject720.bin"/></Relationships>
</file>

<file path=ppt/slides/_rels/slide1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60.wmf"/><Relationship Id="rId18" Type="http://schemas.openxmlformats.org/officeDocument/2006/relationships/image" Target="../media/image865.wmf"/><Relationship Id="rId26" Type="http://schemas.openxmlformats.org/officeDocument/2006/relationships/oleObject" Target="../embeddings/oleObject728.bin"/><Relationship Id="rId3" Type="http://schemas.openxmlformats.org/officeDocument/2006/relationships/image" Target="../media/image857.png"/><Relationship Id="rId34" Type="http://schemas.openxmlformats.org/officeDocument/2006/relationships/oleObject" Target="../embeddings/oleObject732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724.bin"/><Relationship Id="rId17" Type="http://schemas.openxmlformats.org/officeDocument/2006/relationships/oleObject" Target="../embeddings/oleObject725.bin"/><Relationship Id="rId25" Type="http://schemas.openxmlformats.org/officeDocument/2006/relationships/image" Target="../media/image867.wmf"/><Relationship Id="rId33" Type="http://schemas.openxmlformats.org/officeDocument/2006/relationships/image" Target="../media/image878.wmf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864.png"/><Relationship Id="rId20" Type="http://schemas.openxmlformats.org/officeDocument/2006/relationships/image" Target="../media/image866.wmf"/><Relationship Id="rId29" Type="http://schemas.openxmlformats.org/officeDocument/2006/relationships/image" Target="../media/image87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9.wmf"/><Relationship Id="rId11" Type="http://schemas.openxmlformats.org/officeDocument/2006/relationships/image" Target="../media/image859.wmf"/><Relationship Id="rId24" Type="http://schemas.openxmlformats.org/officeDocument/2006/relationships/oleObject" Target="../embeddings/oleObject727.bin"/><Relationship Id="rId32" Type="http://schemas.openxmlformats.org/officeDocument/2006/relationships/oleObject" Target="../embeddings/oleObject731.bin"/><Relationship Id="rId37" Type="http://schemas.openxmlformats.org/officeDocument/2006/relationships/image" Target="../media/image398.wmf"/><Relationship Id="rId5" Type="http://schemas.openxmlformats.org/officeDocument/2006/relationships/oleObject" Target="../embeddings/oleObject721.bin"/><Relationship Id="rId15" Type="http://schemas.openxmlformats.org/officeDocument/2006/relationships/image" Target="../media/image862.png"/><Relationship Id="rId23" Type="http://schemas.openxmlformats.org/officeDocument/2006/relationships/image" Target="../media/image67700.png"/><Relationship Id="rId28" Type="http://schemas.openxmlformats.org/officeDocument/2006/relationships/oleObject" Target="../embeddings/oleObject729.bin"/><Relationship Id="rId36" Type="http://schemas.openxmlformats.org/officeDocument/2006/relationships/oleObject" Target="../embeddings/oleObject324.bin"/><Relationship Id="rId10" Type="http://schemas.openxmlformats.org/officeDocument/2006/relationships/oleObject" Target="../embeddings/oleObject723.bin"/><Relationship Id="rId19" Type="http://schemas.openxmlformats.org/officeDocument/2006/relationships/oleObject" Target="../embeddings/oleObject726.bin"/><Relationship Id="rId31" Type="http://schemas.openxmlformats.org/officeDocument/2006/relationships/image" Target="../media/image877.wmf"/><Relationship Id="rId4" Type="http://schemas.openxmlformats.org/officeDocument/2006/relationships/image" Target="../media/image396.png"/><Relationship Id="rId9" Type="http://schemas.openxmlformats.org/officeDocument/2006/relationships/image" Target="../media/image858.wmf"/><Relationship Id="rId14" Type="http://schemas.openxmlformats.org/officeDocument/2006/relationships/image" Target="../media/image861.png"/><Relationship Id="rId22" Type="http://schemas.openxmlformats.org/officeDocument/2006/relationships/image" Target="../media/image67600.png"/><Relationship Id="rId27" Type="http://schemas.openxmlformats.org/officeDocument/2006/relationships/image" Target="../media/image875.wmf"/><Relationship Id="rId30" Type="http://schemas.openxmlformats.org/officeDocument/2006/relationships/oleObject" Target="../embeddings/oleObject730.bin"/><Relationship Id="rId35" Type="http://schemas.openxmlformats.org/officeDocument/2006/relationships/image" Target="../media/image879.wmf"/><Relationship Id="rId8" Type="http://schemas.openxmlformats.org/officeDocument/2006/relationships/oleObject" Target="../embeddings/oleObject722.bin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6.bin"/><Relationship Id="rId13" Type="http://schemas.openxmlformats.org/officeDocument/2006/relationships/image" Target="../media/image885.wmf"/><Relationship Id="rId18" Type="http://schemas.openxmlformats.org/officeDocument/2006/relationships/oleObject" Target="../embeddings/oleObject741.bin"/><Relationship Id="rId26" Type="http://schemas.openxmlformats.org/officeDocument/2006/relationships/oleObject" Target="../embeddings/oleObject745.bin"/><Relationship Id="rId3" Type="http://schemas.openxmlformats.org/officeDocument/2006/relationships/image" Target="../media/image880.wmf"/><Relationship Id="rId21" Type="http://schemas.openxmlformats.org/officeDocument/2006/relationships/image" Target="../media/image889.wmf"/><Relationship Id="rId7" Type="http://schemas.openxmlformats.org/officeDocument/2006/relationships/image" Target="../media/image882.wmf"/><Relationship Id="rId12" Type="http://schemas.openxmlformats.org/officeDocument/2006/relationships/oleObject" Target="../embeddings/oleObject738.bin"/><Relationship Id="rId17" Type="http://schemas.openxmlformats.org/officeDocument/2006/relationships/image" Target="../media/image887.wmf"/><Relationship Id="rId25" Type="http://schemas.openxmlformats.org/officeDocument/2006/relationships/image" Target="../media/image891.wmf"/><Relationship Id="rId2" Type="http://schemas.openxmlformats.org/officeDocument/2006/relationships/oleObject" Target="../embeddings/oleObject733.bin"/><Relationship Id="rId16" Type="http://schemas.openxmlformats.org/officeDocument/2006/relationships/oleObject" Target="../embeddings/oleObject740.bin"/><Relationship Id="rId20" Type="http://schemas.openxmlformats.org/officeDocument/2006/relationships/oleObject" Target="../embeddings/oleObject742.bin"/><Relationship Id="rId29" Type="http://schemas.openxmlformats.org/officeDocument/2006/relationships/image" Target="../media/image893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735.bin"/><Relationship Id="rId11" Type="http://schemas.openxmlformats.org/officeDocument/2006/relationships/image" Target="../media/image884.wmf"/><Relationship Id="rId24" Type="http://schemas.openxmlformats.org/officeDocument/2006/relationships/oleObject" Target="../embeddings/oleObject744.bin"/><Relationship Id="rId5" Type="http://schemas.openxmlformats.org/officeDocument/2006/relationships/image" Target="../media/image881.wmf"/><Relationship Id="rId15" Type="http://schemas.openxmlformats.org/officeDocument/2006/relationships/image" Target="../media/image886.wmf"/><Relationship Id="rId23" Type="http://schemas.openxmlformats.org/officeDocument/2006/relationships/image" Target="../media/image890.wmf"/><Relationship Id="rId28" Type="http://schemas.openxmlformats.org/officeDocument/2006/relationships/oleObject" Target="../embeddings/oleObject746.bin"/><Relationship Id="rId10" Type="http://schemas.openxmlformats.org/officeDocument/2006/relationships/oleObject" Target="../embeddings/oleObject737.bin"/><Relationship Id="rId19" Type="http://schemas.openxmlformats.org/officeDocument/2006/relationships/image" Target="../media/image888.wmf"/><Relationship Id="rId4" Type="http://schemas.openxmlformats.org/officeDocument/2006/relationships/oleObject" Target="../embeddings/oleObject734.bin"/><Relationship Id="rId9" Type="http://schemas.openxmlformats.org/officeDocument/2006/relationships/image" Target="../media/image883.wmf"/><Relationship Id="rId14" Type="http://schemas.openxmlformats.org/officeDocument/2006/relationships/oleObject" Target="../embeddings/oleObject739.bin"/><Relationship Id="rId22" Type="http://schemas.openxmlformats.org/officeDocument/2006/relationships/oleObject" Target="../embeddings/oleObject743.bin"/><Relationship Id="rId27" Type="http://schemas.openxmlformats.org/officeDocument/2006/relationships/image" Target="../media/image892.wmf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7.wmf"/><Relationship Id="rId13" Type="http://schemas.openxmlformats.org/officeDocument/2006/relationships/oleObject" Target="../embeddings/oleObject752.bin"/><Relationship Id="rId18" Type="http://schemas.openxmlformats.org/officeDocument/2006/relationships/image" Target="../media/image902.wmf"/><Relationship Id="rId3" Type="http://schemas.openxmlformats.org/officeDocument/2006/relationships/image" Target="../media/image894.wmf"/><Relationship Id="rId21" Type="http://schemas.openxmlformats.org/officeDocument/2006/relationships/oleObject" Target="../embeddings/oleObject756.bin"/><Relationship Id="rId7" Type="http://schemas.openxmlformats.org/officeDocument/2006/relationships/oleObject" Target="../embeddings/oleObject749.bin"/><Relationship Id="rId12" Type="http://schemas.openxmlformats.org/officeDocument/2006/relationships/image" Target="../media/image899.wmf"/><Relationship Id="rId17" Type="http://schemas.openxmlformats.org/officeDocument/2006/relationships/oleObject" Target="../embeddings/oleObject754.bin"/><Relationship Id="rId2" Type="http://schemas.openxmlformats.org/officeDocument/2006/relationships/oleObject" Target="../embeddings/oleObject747.bin"/><Relationship Id="rId16" Type="http://schemas.openxmlformats.org/officeDocument/2006/relationships/image" Target="../media/image901.wmf"/><Relationship Id="rId20" Type="http://schemas.openxmlformats.org/officeDocument/2006/relationships/image" Target="../media/image903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96.png"/><Relationship Id="rId11" Type="http://schemas.openxmlformats.org/officeDocument/2006/relationships/oleObject" Target="../embeddings/oleObject751.bin"/><Relationship Id="rId5" Type="http://schemas.openxmlformats.org/officeDocument/2006/relationships/image" Target="../media/image895.wmf"/><Relationship Id="rId15" Type="http://schemas.openxmlformats.org/officeDocument/2006/relationships/oleObject" Target="../embeddings/oleObject753.bin"/><Relationship Id="rId10" Type="http://schemas.openxmlformats.org/officeDocument/2006/relationships/image" Target="../media/image898.wmf"/><Relationship Id="rId19" Type="http://schemas.openxmlformats.org/officeDocument/2006/relationships/oleObject" Target="../embeddings/oleObject755.bin"/><Relationship Id="rId4" Type="http://schemas.openxmlformats.org/officeDocument/2006/relationships/oleObject" Target="../embeddings/oleObject748.bin"/><Relationship Id="rId9" Type="http://schemas.openxmlformats.org/officeDocument/2006/relationships/oleObject" Target="../embeddings/oleObject750.bin"/><Relationship Id="rId14" Type="http://schemas.openxmlformats.org/officeDocument/2006/relationships/image" Target="../media/image900.wmf"/><Relationship Id="rId22" Type="http://schemas.openxmlformats.org/officeDocument/2006/relationships/image" Target="../media/image904.wmf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5.wmf"/><Relationship Id="rId7" Type="http://schemas.openxmlformats.org/officeDocument/2006/relationships/image" Target="../media/image907.wmf"/><Relationship Id="rId2" Type="http://schemas.openxmlformats.org/officeDocument/2006/relationships/oleObject" Target="../embeddings/oleObject757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759.bin"/><Relationship Id="rId5" Type="http://schemas.openxmlformats.org/officeDocument/2006/relationships/image" Target="../media/image906.wmf"/><Relationship Id="rId4" Type="http://schemas.openxmlformats.org/officeDocument/2006/relationships/oleObject" Target="../embeddings/oleObject758.bin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3.bin"/><Relationship Id="rId13" Type="http://schemas.openxmlformats.org/officeDocument/2006/relationships/hyperlink" Target="https://pubs.aip.org/aip/jcp/article/153/2/020901/76291/Numerically-exact-approach-to-open-quantum" TargetMode="External"/><Relationship Id="rId3" Type="http://schemas.openxmlformats.org/officeDocument/2006/relationships/image" Target="../media/image908.wmf"/><Relationship Id="rId7" Type="http://schemas.openxmlformats.org/officeDocument/2006/relationships/image" Target="../media/image910.wmf"/><Relationship Id="rId12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76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62.bin"/><Relationship Id="rId11" Type="http://schemas.openxmlformats.org/officeDocument/2006/relationships/hyperlink" Target="http://publish.aps.org/abstract/PRA/v41/p6676/" TargetMode="External"/><Relationship Id="rId5" Type="http://schemas.openxmlformats.org/officeDocument/2006/relationships/image" Target="../media/image909.wmf"/><Relationship Id="rId10" Type="http://schemas.openxmlformats.org/officeDocument/2006/relationships/image" Target="../media/image473.png"/><Relationship Id="rId4" Type="http://schemas.openxmlformats.org/officeDocument/2006/relationships/oleObject" Target="../embeddings/oleObject761.bin"/><Relationship Id="rId9" Type="http://schemas.openxmlformats.org/officeDocument/2006/relationships/image" Target="../media/image911.wmf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7.bin"/><Relationship Id="rId13" Type="http://schemas.openxmlformats.org/officeDocument/2006/relationships/image" Target="../media/image917.wmf"/><Relationship Id="rId18" Type="http://schemas.openxmlformats.org/officeDocument/2006/relationships/image" Target="../media/image920.png"/><Relationship Id="rId3" Type="http://schemas.openxmlformats.org/officeDocument/2006/relationships/image" Target="../media/image912.wmf"/><Relationship Id="rId7" Type="http://schemas.openxmlformats.org/officeDocument/2006/relationships/image" Target="../media/image914.wmf"/><Relationship Id="rId12" Type="http://schemas.openxmlformats.org/officeDocument/2006/relationships/oleObject" Target="../embeddings/oleObject769.bin"/><Relationship Id="rId17" Type="http://schemas.openxmlformats.org/officeDocument/2006/relationships/hyperlink" Target="http://scitation.aip.org/getabs/servlet/GetabsServlet?prog=normal&amp;id=JCPSA6000125000008084501000001&amp;idtype=cvips&amp;gifs=Yes" TargetMode="External"/><Relationship Id="rId2" Type="http://schemas.openxmlformats.org/officeDocument/2006/relationships/oleObject" Target="../embeddings/oleObject764.bin"/><Relationship Id="rId16" Type="http://schemas.openxmlformats.org/officeDocument/2006/relationships/hyperlink" Target="http://jpsj.ipap.jp/link?JPSJ/74/3131" TargetMode="Externa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766.bin"/><Relationship Id="rId11" Type="http://schemas.openxmlformats.org/officeDocument/2006/relationships/image" Target="../media/image916.wmf"/><Relationship Id="rId5" Type="http://schemas.openxmlformats.org/officeDocument/2006/relationships/image" Target="../media/image913.wmf"/><Relationship Id="rId15" Type="http://schemas.openxmlformats.org/officeDocument/2006/relationships/image" Target="../media/image919.png"/><Relationship Id="rId10" Type="http://schemas.openxmlformats.org/officeDocument/2006/relationships/oleObject" Target="../embeddings/oleObject768.bin"/><Relationship Id="rId19" Type="http://schemas.openxmlformats.org/officeDocument/2006/relationships/hyperlink" Target="http://dx.doi.org/10.1063/1.3077918" TargetMode="External"/><Relationship Id="rId4" Type="http://schemas.openxmlformats.org/officeDocument/2006/relationships/oleObject" Target="../embeddings/oleObject765.bin"/><Relationship Id="rId9" Type="http://schemas.openxmlformats.org/officeDocument/2006/relationships/image" Target="../media/image915.wmf"/><Relationship Id="rId14" Type="http://schemas.openxmlformats.org/officeDocument/2006/relationships/image" Target="../media/image918.png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921.wmf"/><Relationship Id="rId7" Type="http://schemas.openxmlformats.org/officeDocument/2006/relationships/image" Target="../media/image923.wmf"/><Relationship Id="rId2" Type="http://schemas.openxmlformats.org/officeDocument/2006/relationships/oleObject" Target="../embeddings/oleObject77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72.bin"/><Relationship Id="rId5" Type="http://schemas.openxmlformats.org/officeDocument/2006/relationships/image" Target="../media/image922.wmf"/><Relationship Id="rId4" Type="http://schemas.openxmlformats.org/officeDocument/2006/relationships/oleObject" Target="../embeddings/oleObject771.bin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4.bin"/><Relationship Id="rId3" Type="http://schemas.openxmlformats.org/officeDocument/2006/relationships/image" Target="../media/image33.png"/><Relationship Id="rId7" Type="http://schemas.openxmlformats.org/officeDocument/2006/relationships/image" Target="../media/image541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0.wmf"/><Relationship Id="rId10" Type="http://schemas.openxmlformats.org/officeDocument/2006/relationships/image" Target="../media/image262.gif"/><Relationship Id="rId4" Type="http://schemas.openxmlformats.org/officeDocument/2006/relationships/oleObject" Target="../embeddings/oleObject773.bin"/><Relationship Id="rId9" Type="http://schemas.openxmlformats.org/officeDocument/2006/relationships/image" Target="../media/image924.wmf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wmf"/><Relationship Id="rId13" Type="http://schemas.openxmlformats.org/officeDocument/2006/relationships/oleObject" Target="../embeddings/oleObject780.bin"/><Relationship Id="rId18" Type="http://schemas.openxmlformats.org/officeDocument/2006/relationships/image" Target="../media/image272.wmf"/><Relationship Id="rId3" Type="http://schemas.openxmlformats.org/officeDocument/2006/relationships/oleObject" Target="../embeddings/oleObject775.bin"/><Relationship Id="rId21" Type="http://schemas.openxmlformats.org/officeDocument/2006/relationships/oleObject" Target="../embeddings/oleObject784.bin"/><Relationship Id="rId7" Type="http://schemas.openxmlformats.org/officeDocument/2006/relationships/oleObject" Target="../embeddings/oleObject777.bin"/><Relationship Id="rId12" Type="http://schemas.openxmlformats.org/officeDocument/2006/relationships/image" Target="../media/image292.wmf"/><Relationship Id="rId17" Type="http://schemas.openxmlformats.org/officeDocument/2006/relationships/oleObject" Target="../embeddings/oleObject782.bin"/><Relationship Id="rId2" Type="http://schemas.openxmlformats.org/officeDocument/2006/relationships/notesSlide" Target="../notesSlides/notesSlide51.xml"/><Relationship Id="rId16" Type="http://schemas.openxmlformats.org/officeDocument/2006/relationships/image" Target="../media/image294.wmf"/><Relationship Id="rId20" Type="http://schemas.openxmlformats.org/officeDocument/2006/relationships/image" Target="../media/image92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9.wmf"/><Relationship Id="rId11" Type="http://schemas.openxmlformats.org/officeDocument/2006/relationships/oleObject" Target="../embeddings/oleObject779.bin"/><Relationship Id="rId24" Type="http://schemas.openxmlformats.org/officeDocument/2006/relationships/image" Target="../media/image274.png"/><Relationship Id="rId5" Type="http://schemas.openxmlformats.org/officeDocument/2006/relationships/oleObject" Target="../embeddings/oleObject776.bin"/><Relationship Id="rId15" Type="http://schemas.openxmlformats.org/officeDocument/2006/relationships/oleObject" Target="../embeddings/oleObject781.bin"/><Relationship Id="rId23" Type="http://schemas.openxmlformats.org/officeDocument/2006/relationships/image" Target="../media/image928.png"/><Relationship Id="rId10" Type="http://schemas.openxmlformats.org/officeDocument/2006/relationships/image" Target="../media/image291.wmf"/><Relationship Id="rId19" Type="http://schemas.openxmlformats.org/officeDocument/2006/relationships/oleObject" Target="../embeddings/oleObject783.bin"/><Relationship Id="rId4" Type="http://schemas.openxmlformats.org/officeDocument/2006/relationships/image" Target="../media/image925.wmf"/><Relationship Id="rId9" Type="http://schemas.openxmlformats.org/officeDocument/2006/relationships/oleObject" Target="../embeddings/oleObject778.bin"/><Relationship Id="rId14" Type="http://schemas.openxmlformats.org/officeDocument/2006/relationships/image" Target="../media/image293.wmf"/><Relationship Id="rId22" Type="http://schemas.openxmlformats.org/officeDocument/2006/relationships/image" Target="../media/image92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13" Type="http://schemas.openxmlformats.org/officeDocument/2006/relationships/oleObject" Target="../embeddings/oleObject63.bin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97.wmf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0" Type="http://schemas.openxmlformats.org/officeDocument/2006/relationships/image" Target="../media/image96.wmf"/><Relationship Id="rId4" Type="http://schemas.openxmlformats.org/officeDocument/2006/relationships/image" Target="../media/image93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98.wmf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png"/><Relationship Id="rId7" Type="http://schemas.openxmlformats.org/officeDocument/2006/relationships/image" Target="../media/image303.wmf"/><Relationship Id="rId2" Type="http://schemas.openxmlformats.org/officeDocument/2006/relationships/hyperlink" Target="http://dx.doi.org/10.1016/j.chemphys.2007.10.037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86.bin"/><Relationship Id="rId5" Type="http://schemas.openxmlformats.org/officeDocument/2006/relationships/image" Target="../media/image927.wmf"/><Relationship Id="rId4" Type="http://schemas.openxmlformats.org/officeDocument/2006/relationships/oleObject" Target="../embeddings/oleObject785.bin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2.png"/><Relationship Id="rId3" Type="http://schemas.openxmlformats.org/officeDocument/2006/relationships/oleObject" Target="../embeddings/oleObject787.bin"/><Relationship Id="rId7" Type="http://schemas.openxmlformats.org/officeDocument/2006/relationships/image" Target="../media/image55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0.wmf"/><Relationship Id="rId5" Type="http://schemas.openxmlformats.org/officeDocument/2006/relationships/oleObject" Target="../embeddings/oleObject788.bin"/><Relationship Id="rId4" Type="http://schemas.openxmlformats.org/officeDocument/2006/relationships/image" Target="../media/image929.wmf"/><Relationship Id="rId9" Type="http://schemas.openxmlformats.org/officeDocument/2006/relationships/image" Target="../media/image60.gif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4.png"/><Relationship Id="rId13" Type="http://schemas.openxmlformats.org/officeDocument/2006/relationships/image" Target="../media/image937.wmf"/><Relationship Id="rId18" Type="http://schemas.openxmlformats.org/officeDocument/2006/relationships/oleObject" Target="../embeddings/oleObject795.bin"/><Relationship Id="rId3" Type="http://schemas.openxmlformats.org/officeDocument/2006/relationships/oleObject" Target="../embeddings/oleObject789.bin"/><Relationship Id="rId21" Type="http://schemas.openxmlformats.org/officeDocument/2006/relationships/image" Target="../media/image941.wmf"/><Relationship Id="rId7" Type="http://schemas.openxmlformats.org/officeDocument/2006/relationships/image" Target="../media/image933.wmf"/><Relationship Id="rId12" Type="http://schemas.openxmlformats.org/officeDocument/2006/relationships/oleObject" Target="../embeddings/oleObject792.bin"/><Relationship Id="rId17" Type="http://schemas.openxmlformats.org/officeDocument/2006/relationships/image" Target="../media/image939.wmf"/><Relationship Id="rId25" Type="http://schemas.openxmlformats.org/officeDocument/2006/relationships/image" Target="../media/image944.gif"/><Relationship Id="rId2" Type="http://schemas.openxmlformats.org/officeDocument/2006/relationships/notesSlide" Target="../notesSlides/notesSlide53.xml"/><Relationship Id="rId16" Type="http://schemas.openxmlformats.org/officeDocument/2006/relationships/oleObject" Target="../embeddings/oleObject794.bin"/><Relationship Id="rId20" Type="http://schemas.openxmlformats.org/officeDocument/2006/relationships/oleObject" Target="../embeddings/oleObject796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790.bin"/><Relationship Id="rId11" Type="http://schemas.openxmlformats.org/officeDocument/2006/relationships/image" Target="../media/image936.wmf"/><Relationship Id="rId24" Type="http://schemas.openxmlformats.org/officeDocument/2006/relationships/image" Target="../media/image943.gif"/><Relationship Id="rId5" Type="http://schemas.openxmlformats.org/officeDocument/2006/relationships/image" Target="../media/image932.png"/><Relationship Id="rId15" Type="http://schemas.openxmlformats.org/officeDocument/2006/relationships/image" Target="../media/image938.wmf"/><Relationship Id="rId23" Type="http://schemas.openxmlformats.org/officeDocument/2006/relationships/image" Target="../media/image262.gif"/><Relationship Id="rId10" Type="http://schemas.openxmlformats.org/officeDocument/2006/relationships/oleObject" Target="../embeddings/oleObject791.bin"/><Relationship Id="rId19" Type="http://schemas.openxmlformats.org/officeDocument/2006/relationships/image" Target="../media/image940.wmf"/><Relationship Id="rId4" Type="http://schemas.openxmlformats.org/officeDocument/2006/relationships/image" Target="../media/image931.wmf"/><Relationship Id="rId9" Type="http://schemas.openxmlformats.org/officeDocument/2006/relationships/image" Target="../media/image935.png"/><Relationship Id="rId14" Type="http://schemas.openxmlformats.org/officeDocument/2006/relationships/oleObject" Target="../embeddings/oleObject793.bin"/><Relationship Id="rId22" Type="http://schemas.openxmlformats.org/officeDocument/2006/relationships/image" Target="../media/image942.gif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8.bin"/><Relationship Id="rId13" Type="http://schemas.openxmlformats.org/officeDocument/2006/relationships/image" Target="../media/image948.png"/><Relationship Id="rId3" Type="http://schemas.openxmlformats.org/officeDocument/2006/relationships/image" Target="../media/image945.png"/><Relationship Id="rId7" Type="http://schemas.openxmlformats.org/officeDocument/2006/relationships/image" Target="../media/image934.png"/><Relationship Id="rId12" Type="http://schemas.openxmlformats.org/officeDocument/2006/relationships/image" Target="../media/image947.wmf"/><Relationship Id="rId17" Type="http://schemas.openxmlformats.org/officeDocument/2006/relationships/image" Target="../media/image942.gif"/><Relationship Id="rId2" Type="http://schemas.openxmlformats.org/officeDocument/2006/relationships/notesSlide" Target="../notesSlides/notesSlide54.xml"/><Relationship Id="rId16" Type="http://schemas.openxmlformats.org/officeDocument/2006/relationships/image" Target="../media/image944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32.png"/><Relationship Id="rId11" Type="http://schemas.openxmlformats.org/officeDocument/2006/relationships/oleObject" Target="../embeddings/oleObject799.bin"/><Relationship Id="rId5" Type="http://schemas.openxmlformats.org/officeDocument/2006/relationships/image" Target="../media/image931.wmf"/><Relationship Id="rId15" Type="http://schemas.openxmlformats.org/officeDocument/2006/relationships/image" Target="../media/image943.gif"/><Relationship Id="rId10" Type="http://schemas.openxmlformats.org/officeDocument/2006/relationships/image" Target="../media/image946.png"/><Relationship Id="rId4" Type="http://schemas.openxmlformats.org/officeDocument/2006/relationships/oleObject" Target="../embeddings/oleObject797.bin"/><Relationship Id="rId9" Type="http://schemas.openxmlformats.org/officeDocument/2006/relationships/image" Target="../media/image937.wmf"/><Relationship Id="rId14" Type="http://schemas.openxmlformats.org/officeDocument/2006/relationships/image" Target="../media/image262.gif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2.bin"/><Relationship Id="rId13" Type="http://schemas.openxmlformats.org/officeDocument/2006/relationships/image" Target="../media/image308.png"/><Relationship Id="rId18" Type="http://schemas.openxmlformats.org/officeDocument/2006/relationships/oleObject" Target="../embeddings/oleObject807.bin"/><Relationship Id="rId26" Type="http://schemas.openxmlformats.org/officeDocument/2006/relationships/oleObject" Target="../embeddings/oleObject811.bin"/><Relationship Id="rId3" Type="http://schemas.openxmlformats.org/officeDocument/2006/relationships/oleObject" Target="../embeddings/oleObject800.bin"/><Relationship Id="rId21" Type="http://schemas.openxmlformats.org/officeDocument/2006/relationships/image" Target="../media/image298.png"/><Relationship Id="rId7" Type="http://schemas.openxmlformats.org/officeDocument/2006/relationships/image" Target="../media/image305.png"/><Relationship Id="rId12" Type="http://schemas.openxmlformats.org/officeDocument/2006/relationships/image" Target="../media/image307.wmf"/><Relationship Id="rId17" Type="http://schemas.openxmlformats.org/officeDocument/2006/relationships/image" Target="../media/image310.png"/><Relationship Id="rId25" Type="http://schemas.openxmlformats.org/officeDocument/2006/relationships/image" Target="../media/image300.png"/><Relationship Id="rId2" Type="http://schemas.openxmlformats.org/officeDocument/2006/relationships/image" Target="../media/image295.png"/><Relationship Id="rId16" Type="http://schemas.openxmlformats.org/officeDocument/2006/relationships/oleObject" Target="../embeddings/oleObject806.bin"/><Relationship Id="rId20" Type="http://schemas.openxmlformats.org/officeDocument/2006/relationships/oleObject" Target="../embeddings/oleObject808.bin"/><Relationship Id="rId29" Type="http://schemas.openxmlformats.org/officeDocument/2006/relationships/image" Target="../media/image3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7.wmf"/><Relationship Id="rId11" Type="http://schemas.openxmlformats.org/officeDocument/2006/relationships/oleObject" Target="../embeddings/oleObject804.bin"/><Relationship Id="rId24" Type="http://schemas.openxmlformats.org/officeDocument/2006/relationships/oleObject" Target="../embeddings/oleObject810.bin"/><Relationship Id="rId5" Type="http://schemas.openxmlformats.org/officeDocument/2006/relationships/oleObject" Target="../embeddings/oleObject801.bin"/><Relationship Id="rId15" Type="http://schemas.openxmlformats.org/officeDocument/2006/relationships/image" Target="../media/image309.wmf"/><Relationship Id="rId23" Type="http://schemas.openxmlformats.org/officeDocument/2006/relationships/image" Target="../media/image299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803.bin"/><Relationship Id="rId19" Type="http://schemas.openxmlformats.org/officeDocument/2006/relationships/image" Target="../media/image311.wmf"/><Relationship Id="rId31" Type="http://schemas.openxmlformats.org/officeDocument/2006/relationships/image" Target="../media/image927.wmf"/><Relationship Id="rId4" Type="http://schemas.openxmlformats.org/officeDocument/2006/relationships/image" Target="../media/image296.wmf"/><Relationship Id="rId9" Type="http://schemas.openxmlformats.org/officeDocument/2006/relationships/image" Target="../media/image306.wmf"/><Relationship Id="rId14" Type="http://schemas.openxmlformats.org/officeDocument/2006/relationships/oleObject" Target="../embeddings/oleObject805.bin"/><Relationship Id="rId22" Type="http://schemas.openxmlformats.org/officeDocument/2006/relationships/oleObject" Target="../embeddings/oleObject809.bin"/><Relationship Id="rId27" Type="http://schemas.openxmlformats.org/officeDocument/2006/relationships/image" Target="../media/image301.wmf"/><Relationship Id="rId30" Type="http://schemas.openxmlformats.org/officeDocument/2006/relationships/oleObject" Target="../embeddings/oleObject812.bin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9.wmf"/><Relationship Id="rId2" Type="http://schemas.openxmlformats.org/officeDocument/2006/relationships/oleObject" Target="../embeddings/oleObject81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0.wmf"/><Relationship Id="rId4" Type="http://schemas.openxmlformats.org/officeDocument/2006/relationships/oleObject" Target="../embeddings/oleObject814.bin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7.bin"/><Relationship Id="rId13" Type="http://schemas.openxmlformats.org/officeDocument/2006/relationships/image" Target="../media/image388.wmf"/><Relationship Id="rId3" Type="http://schemas.openxmlformats.org/officeDocument/2006/relationships/image" Target="../media/image383.png"/><Relationship Id="rId7" Type="http://schemas.openxmlformats.org/officeDocument/2006/relationships/image" Target="../media/image385.wmf"/><Relationship Id="rId12" Type="http://schemas.openxmlformats.org/officeDocument/2006/relationships/oleObject" Target="../embeddings/oleObject819.bin"/><Relationship Id="rId17" Type="http://schemas.openxmlformats.org/officeDocument/2006/relationships/image" Target="../media/image390.wmf"/><Relationship Id="rId2" Type="http://schemas.openxmlformats.org/officeDocument/2006/relationships/notesSlide" Target="../notesSlides/notesSlide55.xml"/><Relationship Id="rId16" Type="http://schemas.openxmlformats.org/officeDocument/2006/relationships/oleObject" Target="../embeddings/oleObject82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16.bin"/><Relationship Id="rId11" Type="http://schemas.openxmlformats.org/officeDocument/2006/relationships/image" Target="../media/image661.wmf"/><Relationship Id="rId5" Type="http://schemas.openxmlformats.org/officeDocument/2006/relationships/image" Target="../media/image659.wmf"/><Relationship Id="rId15" Type="http://schemas.openxmlformats.org/officeDocument/2006/relationships/image" Target="../media/image389.wmf"/><Relationship Id="rId10" Type="http://schemas.openxmlformats.org/officeDocument/2006/relationships/oleObject" Target="../embeddings/oleObject818.bin"/><Relationship Id="rId4" Type="http://schemas.openxmlformats.org/officeDocument/2006/relationships/oleObject" Target="../embeddings/oleObject815.bin"/><Relationship Id="rId9" Type="http://schemas.openxmlformats.org/officeDocument/2006/relationships/image" Target="../media/image660.wmf"/><Relationship Id="rId14" Type="http://schemas.openxmlformats.org/officeDocument/2006/relationships/oleObject" Target="../embeddings/oleObject820.bin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5.bin"/><Relationship Id="rId3" Type="http://schemas.openxmlformats.org/officeDocument/2006/relationships/image" Target="../media/image951.wmf"/><Relationship Id="rId7" Type="http://schemas.openxmlformats.org/officeDocument/2006/relationships/image" Target="../media/image953.wmf"/><Relationship Id="rId2" Type="http://schemas.openxmlformats.org/officeDocument/2006/relationships/oleObject" Target="../embeddings/oleObject822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24.bin"/><Relationship Id="rId5" Type="http://schemas.openxmlformats.org/officeDocument/2006/relationships/image" Target="../media/image952.wmf"/><Relationship Id="rId4" Type="http://schemas.openxmlformats.org/officeDocument/2006/relationships/oleObject" Target="../embeddings/oleObject823.bin"/><Relationship Id="rId9" Type="http://schemas.openxmlformats.org/officeDocument/2006/relationships/image" Target="../media/image954.w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5.wmf"/><Relationship Id="rId2" Type="http://schemas.openxmlformats.org/officeDocument/2006/relationships/oleObject" Target="../embeddings/oleObject826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6.wmf"/><Relationship Id="rId4" Type="http://schemas.openxmlformats.org/officeDocument/2006/relationships/oleObject" Target="../embeddings/oleObject827.bin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1.bin"/><Relationship Id="rId3" Type="http://schemas.openxmlformats.org/officeDocument/2006/relationships/image" Target="../media/image957.wmf"/><Relationship Id="rId7" Type="http://schemas.openxmlformats.org/officeDocument/2006/relationships/image" Target="../media/image959.wmf"/><Relationship Id="rId2" Type="http://schemas.openxmlformats.org/officeDocument/2006/relationships/oleObject" Target="../embeddings/oleObject828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30.bin"/><Relationship Id="rId5" Type="http://schemas.openxmlformats.org/officeDocument/2006/relationships/image" Target="../media/image958.wmf"/><Relationship Id="rId4" Type="http://schemas.openxmlformats.org/officeDocument/2006/relationships/oleObject" Target="../embeddings/oleObject829.bin"/><Relationship Id="rId9" Type="http://schemas.openxmlformats.org/officeDocument/2006/relationships/image" Target="../media/image96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7" Type="http://schemas.openxmlformats.org/officeDocument/2006/relationships/image" Target="../media/image102.png"/><Relationship Id="rId2" Type="http://schemas.openxmlformats.org/officeDocument/2006/relationships/oleObject" Target="../embeddings/oleObject6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00.wmf"/><Relationship Id="rId4" Type="http://schemas.openxmlformats.org/officeDocument/2006/relationships/oleObject" Target="../embeddings/oleObject65.bin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2.bin"/><Relationship Id="rId2" Type="http://schemas.openxmlformats.org/officeDocument/2006/relationships/image" Target="../media/image96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3.wmf"/><Relationship Id="rId5" Type="http://schemas.openxmlformats.org/officeDocument/2006/relationships/oleObject" Target="../embeddings/oleObject833.bin"/><Relationship Id="rId4" Type="http://schemas.openxmlformats.org/officeDocument/2006/relationships/image" Target="../media/image962.wmf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4.EMF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7.bin"/><Relationship Id="rId13" Type="http://schemas.openxmlformats.org/officeDocument/2006/relationships/image" Target="../media/image970.wmf"/><Relationship Id="rId3" Type="http://schemas.openxmlformats.org/officeDocument/2006/relationships/image" Target="../media/image965.wmf"/><Relationship Id="rId7" Type="http://schemas.openxmlformats.org/officeDocument/2006/relationships/image" Target="../media/image967.wmf"/><Relationship Id="rId12" Type="http://schemas.openxmlformats.org/officeDocument/2006/relationships/oleObject" Target="../embeddings/oleObject839.bin"/><Relationship Id="rId2" Type="http://schemas.openxmlformats.org/officeDocument/2006/relationships/oleObject" Target="../embeddings/oleObject834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36.bin"/><Relationship Id="rId11" Type="http://schemas.openxmlformats.org/officeDocument/2006/relationships/image" Target="../media/image969.wmf"/><Relationship Id="rId5" Type="http://schemas.openxmlformats.org/officeDocument/2006/relationships/image" Target="../media/image966.wmf"/><Relationship Id="rId15" Type="http://schemas.openxmlformats.org/officeDocument/2006/relationships/image" Target="../media/image971.wmf"/><Relationship Id="rId10" Type="http://schemas.openxmlformats.org/officeDocument/2006/relationships/oleObject" Target="../embeddings/oleObject838.bin"/><Relationship Id="rId4" Type="http://schemas.openxmlformats.org/officeDocument/2006/relationships/oleObject" Target="../embeddings/oleObject835.bin"/><Relationship Id="rId9" Type="http://schemas.openxmlformats.org/officeDocument/2006/relationships/image" Target="../media/image968.wmf"/><Relationship Id="rId14" Type="http://schemas.openxmlformats.org/officeDocument/2006/relationships/oleObject" Target="../embeddings/oleObject840.bin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4.bin"/><Relationship Id="rId3" Type="http://schemas.openxmlformats.org/officeDocument/2006/relationships/image" Target="../media/image972.wmf"/><Relationship Id="rId7" Type="http://schemas.openxmlformats.org/officeDocument/2006/relationships/image" Target="../media/image974.wmf"/><Relationship Id="rId2" Type="http://schemas.openxmlformats.org/officeDocument/2006/relationships/oleObject" Target="../embeddings/oleObject84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843.bin"/><Relationship Id="rId5" Type="http://schemas.openxmlformats.org/officeDocument/2006/relationships/image" Target="../media/image973.wmf"/><Relationship Id="rId10" Type="http://schemas.openxmlformats.org/officeDocument/2006/relationships/image" Target="../media/image976.EMF"/><Relationship Id="rId4" Type="http://schemas.openxmlformats.org/officeDocument/2006/relationships/oleObject" Target="../embeddings/oleObject842.bin"/><Relationship Id="rId9" Type="http://schemas.openxmlformats.org/officeDocument/2006/relationships/image" Target="../media/image975.w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7.wmf"/><Relationship Id="rId7" Type="http://schemas.openxmlformats.org/officeDocument/2006/relationships/hyperlink" Target="http://dx.doi.org/10.1063/1.4916647" TargetMode="External"/><Relationship Id="rId2" Type="http://schemas.openxmlformats.org/officeDocument/2006/relationships/oleObject" Target="../embeddings/oleObject845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9.png"/><Relationship Id="rId5" Type="http://schemas.openxmlformats.org/officeDocument/2006/relationships/image" Target="../media/image978.wmf"/><Relationship Id="rId4" Type="http://schemas.openxmlformats.org/officeDocument/2006/relationships/oleObject" Target="../embeddings/oleObject846.bin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80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81.png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0.bin"/><Relationship Id="rId13" Type="http://schemas.openxmlformats.org/officeDocument/2006/relationships/image" Target="../media/image667.wmf"/><Relationship Id="rId3" Type="http://schemas.openxmlformats.org/officeDocument/2006/relationships/image" Target="../media/image662.wmf"/><Relationship Id="rId7" Type="http://schemas.openxmlformats.org/officeDocument/2006/relationships/image" Target="../media/image664.wmf"/><Relationship Id="rId12" Type="http://schemas.openxmlformats.org/officeDocument/2006/relationships/oleObject" Target="../embeddings/oleObject852.bin"/><Relationship Id="rId2" Type="http://schemas.openxmlformats.org/officeDocument/2006/relationships/oleObject" Target="../embeddings/oleObject847.bin"/><Relationship Id="rId16" Type="http://schemas.openxmlformats.org/officeDocument/2006/relationships/image" Target="../media/image383.png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849.bin"/><Relationship Id="rId11" Type="http://schemas.openxmlformats.org/officeDocument/2006/relationships/image" Target="../media/image666.wmf"/><Relationship Id="rId5" Type="http://schemas.openxmlformats.org/officeDocument/2006/relationships/image" Target="../media/image663.wmf"/><Relationship Id="rId15" Type="http://schemas.openxmlformats.org/officeDocument/2006/relationships/image" Target="../media/image983.wmf"/><Relationship Id="rId10" Type="http://schemas.openxmlformats.org/officeDocument/2006/relationships/oleObject" Target="../embeddings/oleObject851.bin"/><Relationship Id="rId4" Type="http://schemas.openxmlformats.org/officeDocument/2006/relationships/oleObject" Target="../embeddings/oleObject848.bin"/><Relationship Id="rId9" Type="http://schemas.openxmlformats.org/officeDocument/2006/relationships/image" Target="../media/image982.wmf"/><Relationship Id="rId14" Type="http://schemas.openxmlformats.org/officeDocument/2006/relationships/oleObject" Target="../embeddings/oleObject853.bin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7.bin"/><Relationship Id="rId3" Type="http://schemas.openxmlformats.org/officeDocument/2006/relationships/image" Target="../media/image252.wmf"/><Relationship Id="rId7" Type="http://schemas.openxmlformats.org/officeDocument/2006/relationships/image" Target="../media/image254.wmf"/><Relationship Id="rId2" Type="http://schemas.openxmlformats.org/officeDocument/2006/relationships/oleObject" Target="../embeddings/oleObject85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856.bin"/><Relationship Id="rId11" Type="http://schemas.openxmlformats.org/officeDocument/2006/relationships/image" Target="../media/image9780.png"/><Relationship Id="rId5" Type="http://schemas.openxmlformats.org/officeDocument/2006/relationships/image" Target="../media/image984.wmf"/><Relationship Id="rId4" Type="http://schemas.openxmlformats.org/officeDocument/2006/relationships/oleObject" Target="../embeddings/oleObject855.bin"/><Relationship Id="rId9" Type="http://schemas.openxmlformats.org/officeDocument/2006/relationships/image" Target="../media/image985.wmf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9.wmf"/><Relationship Id="rId13" Type="http://schemas.openxmlformats.org/officeDocument/2006/relationships/oleObject" Target="../embeddings/oleObject863.bin"/><Relationship Id="rId3" Type="http://schemas.openxmlformats.org/officeDocument/2006/relationships/image" Target="../media/image986.wmf"/><Relationship Id="rId7" Type="http://schemas.openxmlformats.org/officeDocument/2006/relationships/oleObject" Target="../embeddings/oleObject860.bin"/><Relationship Id="rId12" Type="http://schemas.openxmlformats.org/officeDocument/2006/relationships/image" Target="../media/image991.wmf"/><Relationship Id="rId17" Type="http://schemas.openxmlformats.org/officeDocument/2006/relationships/hyperlink" Target="http://aip.scitation.org/doi/10.1063/1.4916647" TargetMode="External"/><Relationship Id="rId2" Type="http://schemas.openxmlformats.org/officeDocument/2006/relationships/oleObject" Target="../embeddings/oleObject858.bin"/><Relationship Id="rId16" Type="http://schemas.openxmlformats.org/officeDocument/2006/relationships/image" Target="../media/image99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8.wmf"/><Relationship Id="rId11" Type="http://schemas.openxmlformats.org/officeDocument/2006/relationships/oleObject" Target="../embeddings/oleObject862.bin"/><Relationship Id="rId5" Type="http://schemas.openxmlformats.org/officeDocument/2006/relationships/oleObject" Target="../embeddings/oleObject859.bin"/><Relationship Id="rId15" Type="http://schemas.openxmlformats.org/officeDocument/2006/relationships/oleObject" Target="../embeddings/oleObject864.bin"/><Relationship Id="rId10" Type="http://schemas.openxmlformats.org/officeDocument/2006/relationships/image" Target="../media/image990.wmf"/><Relationship Id="rId4" Type="http://schemas.openxmlformats.org/officeDocument/2006/relationships/image" Target="../media/image987.png"/><Relationship Id="rId9" Type="http://schemas.openxmlformats.org/officeDocument/2006/relationships/oleObject" Target="../embeddings/oleObject861.bin"/><Relationship Id="rId14" Type="http://schemas.openxmlformats.org/officeDocument/2006/relationships/image" Target="../media/image99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71.bin"/><Relationship Id="rId18" Type="http://schemas.openxmlformats.org/officeDocument/2006/relationships/image" Target="../media/image111.wmf"/><Relationship Id="rId3" Type="http://schemas.openxmlformats.org/officeDocument/2006/relationships/image" Target="../media/image103.wmf"/><Relationship Id="rId21" Type="http://schemas.openxmlformats.org/officeDocument/2006/relationships/image" Target="../media/image870.png"/><Relationship Id="rId7" Type="http://schemas.openxmlformats.org/officeDocument/2006/relationships/oleObject" Target="../embeddings/oleObject68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73.bin"/><Relationship Id="rId2" Type="http://schemas.openxmlformats.org/officeDocument/2006/relationships/oleObject" Target="../embeddings/oleObject66.bin"/><Relationship Id="rId16" Type="http://schemas.openxmlformats.org/officeDocument/2006/relationships/image" Target="../media/image110.wmf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oleObject" Target="../embeddings/oleObject70.bin"/><Relationship Id="rId24" Type="http://schemas.openxmlformats.org/officeDocument/2006/relationships/image" Target="../media/image112.wmf"/><Relationship Id="rId5" Type="http://schemas.openxmlformats.org/officeDocument/2006/relationships/image" Target="../media/image104.wmf"/><Relationship Id="rId15" Type="http://schemas.openxmlformats.org/officeDocument/2006/relationships/oleObject" Target="../embeddings/oleObject72.bin"/><Relationship Id="rId23" Type="http://schemas.openxmlformats.org/officeDocument/2006/relationships/oleObject" Target="../embeddings/oleObject74.bin"/><Relationship Id="rId10" Type="http://schemas.openxmlformats.org/officeDocument/2006/relationships/image" Target="../media/image107.wmf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109.wmf"/><Relationship Id="rId22" Type="http://schemas.openxmlformats.org/officeDocument/2006/relationships/image" Target="../media/image91.pn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8.png"/><Relationship Id="rId13" Type="http://schemas.openxmlformats.org/officeDocument/2006/relationships/oleObject" Target="../embeddings/oleObject868.bin"/><Relationship Id="rId18" Type="http://schemas.openxmlformats.org/officeDocument/2006/relationships/oleObject" Target="../embeddings/oleObject870.bin"/><Relationship Id="rId3" Type="http://schemas.openxmlformats.org/officeDocument/2006/relationships/oleObject" Target="../embeddings/oleObject865.bin"/><Relationship Id="rId7" Type="http://schemas.openxmlformats.org/officeDocument/2006/relationships/image" Target="../media/image997.png"/><Relationship Id="rId12" Type="http://schemas.openxmlformats.org/officeDocument/2006/relationships/image" Target="../media/image999.wmf"/><Relationship Id="rId17" Type="http://schemas.openxmlformats.org/officeDocument/2006/relationships/hyperlink" Target="https://doi.org/10.1063/1.465484" TargetMode="External"/><Relationship Id="rId2" Type="http://schemas.openxmlformats.org/officeDocument/2006/relationships/image" Target="../media/image32.png"/><Relationship Id="rId16" Type="http://schemas.openxmlformats.org/officeDocument/2006/relationships/image" Target="../media/image100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6.png"/><Relationship Id="rId11" Type="http://schemas.openxmlformats.org/officeDocument/2006/relationships/oleObject" Target="../embeddings/oleObject867.bin"/><Relationship Id="rId5" Type="http://schemas.openxmlformats.org/officeDocument/2006/relationships/image" Target="../media/image995.png"/><Relationship Id="rId15" Type="http://schemas.openxmlformats.org/officeDocument/2006/relationships/oleObject" Target="../embeddings/oleObject869.bin"/><Relationship Id="rId10" Type="http://schemas.openxmlformats.org/officeDocument/2006/relationships/image" Target="../media/image252.wmf"/><Relationship Id="rId19" Type="http://schemas.openxmlformats.org/officeDocument/2006/relationships/image" Target="../media/image1002.wmf"/><Relationship Id="rId4" Type="http://schemas.openxmlformats.org/officeDocument/2006/relationships/image" Target="../media/image994.wmf"/><Relationship Id="rId9" Type="http://schemas.openxmlformats.org/officeDocument/2006/relationships/oleObject" Target="../embeddings/oleObject866.bin"/><Relationship Id="rId14" Type="http://schemas.openxmlformats.org/officeDocument/2006/relationships/image" Target="../media/image1000.wmf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wmf"/><Relationship Id="rId3" Type="http://schemas.openxmlformats.org/officeDocument/2006/relationships/image" Target="../media/image1003.png"/><Relationship Id="rId7" Type="http://schemas.openxmlformats.org/officeDocument/2006/relationships/oleObject" Target="../embeddings/oleObject871.bin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6.png"/><Relationship Id="rId5" Type="http://schemas.openxmlformats.org/officeDocument/2006/relationships/image" Target="../media/image1005.png"/><Relationship Id="rId10" Type="http://schemas.openxmlformats.org/officeDocument/2006/relationships/image" Target="../media/image224.jpeg"/><Relationship Id="rId4" Type="http://schemas.openxmlformats.org/officeDocument/2006/relationships/image" Target="../media/image1004.png"/><Relationship Id="rId9" Type="http://schemas.openxmlformats.org/officeDocument/2006/relationships/image" Target="../media/image987.pn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5.bin"/><Relationship Id="rId3" Type="http://schemas.openxmlformats.org/officeDocument/2006/relationships/image" Target="../media/image662.wmf"/><Relationship Id="rId7" Type="http://schemas.openxmlformats.org/officeDocument/2006/relationships/image" Target="../media/image664.wmf"/><Relationship Id="rId12" Type="http://schemas.openxmlformats.org/officeDocument/2006/relationships/image" Target="../media/image383.png"/><Relationship Id="rId2" Type="http://schemas.openxmlformats.org/officeDocument/2006/relationships/oleObject" Target="../embeddings/oleObject872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874.bin"/><Relationship Id="rId11" Type="http://schemas.openxmlformats.org/officeDocument/2006/relationships/image" Target="../media/image983.wmf"/><Relationship Id="rId5" Type="http://schemas.openxmlformats.org/officeDocument/2006/relationships/image" Target="../media/image663.wmf"/><Relationship Id="rId10" Type="http://schemas.openxmlformats.org/officeDocument/2006/relationships/oleObject" Target="../embeddings/oleObject876.bin"/><Relationship Id="rId4" Type="http://schemas.openxmlformats.org/officeDocument/2006/relationships/oleObject" Target="../embeddings/oleObject873.bin"/><Relationship Id="rId9" Type="http://schemas.openxmlformats.org/officeDocument/2006/relationships/image" Target="../media/image667.wmf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1007.wmf"/><Relationship Id="rId7" Type="http://schemas.openxmlformats.org/officeDocument/2006/relationships/image" Target="../media/image989.wmf"/><Relationship Id="rId2" Type="http://schemas.openxmlformats.org/officeDocument/2006/relationships/oleObject" Target="../embeddings/oleObject87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79.bin"/><Relationship Id="rId11" Type="http://schemas.openxmlformats.org/officeDocument/2006/relationships/image" Target="../media/image1009.png"/><Relationship Id="rId5" Type="http://schemas.openxmlformats.org/officeDocument/2006/relationships/image" Target="../media/image988.wmf"/><Relationship Id="rId10" Type="http://schemas.openxmlformats.org/officeDocument/2006/relationships/image" Target="../media/image1008.wmf"/><Relationship Id="rId4" Type="http://schemas.openxmlformats.org/officeDocument/2006/relationships/oleObject" Target="../embeddings/oleObject878.bin"/><Relationship Id="rId9" Type="http://schemas.openxmlformats.org/officeDocument/2006/relationships/oleObject" Target="../embeddings/oleObject880.bin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3.bin"/><Relationship Id="rId3" Type="http://schemas.openxmlformats.org/officeDocument/2006/relationships/oleObject" Target="../embeddings/oleObject881.bin"/><Relationship Id="rId7" Type="http://schemas.openxmlformats.org/officeDocument/2006/relationships/image" Target="../media/image159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1.wmf"/><Relationship Id="rId5" Type="http://schemas.openxmlformats.org/officeDocument/2006/relationships/oleObject" Target="../embeddings/oleObject882.bin"/><Relationship Id="rId4" Type="http://schemas.openxmlformats.org/officeDocument/2006/relationships/image" Target="../media/image1011.wmf"/><Relationship Id="rId9" Type="http://schemas.openxmlformats.org/officeDocument/2006/relationships/image" Target="../media/image1008.w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3.png"/><Relationship Id="rId7" Type="http://schemas.openxmlformats.org/officeDocument/2006/relationships/image" Target="../media/image1015.wmf"/><Relationship Id="rId2" Type="http://schemas.openxmlformats.org/officeDocument/2006/relationships/image" Target="../media/image101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85.bin"/><Relationship Id="rId5" Type="http://schemas.openxmlformats.org/officeDocument/2006/relationships/image" Target="../media/image1014.wmf"/><Relationship Id="rId4" Type="http://schemas.openxmlformats.org/officeDocument/2006/relationships/oleObject" Target="../embeddings/oleObject884.bin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9.bin"/><Relationship Id="rId3" Type="http://schemas.openxmlformats.org/officeDocument/2006/relationships/image" Target="../media/image662.wmf"/><Relationship Id="rId7" Type="http://schemas.openxmlformats.org/officeDocument/2006/relationships/image" Target="../media/image664.wmf"/><Relationship Id="rId2" Type="http://schemas.openxmlformats.org/officeDocument/2006/relationships/oleObject" Target="../embeddings/oleObject886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888.bin"/><Relationship Id="rId5" Type="http://schemas.openxmlformats.org/officeDocument/2006/relationships/image" Target="../media/image663.wmf"/><Relationship Id="rId10" Type="http://schemas.openxmlformats.org/officeDocument/2006/relationships/image" Target="../media/image383.png"/><Relationship Id="rId4" Type="http://schemas.openxmlformats.org/officeDocument/2006/relationships/oleObject" Target="../embeddings/oleObject887.bin"/><Relationship Id="rId9" Type="http://schemas.openxmlformats.org/officeDocument/2006/relationships/image" Target="../media/image666.wmf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8.wmf"/><Relationship Id="rId3" Type="http://schemas.openxmlformats.org/officeDocument/2006/relationships/hyperlink" Target="http://dx.doi.org/10.1063/1.4916647" TargetMode="External"/><Relationship Id="rId7" Type="http://schemas.openxmlformats.org/officeDocument/2006/relationships/oleObject" Target="../embeddings/oleObject891.bin"/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9.png"/><Relationship Id="rId5" Type="http://schemas.openxmlformats.org/officeDocument/2006/relationships/image" Target="../media/image1016.wmf"/><Relationship Id="rId10" Type="http://schemas.openxmlformats.org/officeDocument/2006/relationships/image" Target="../media/image1018.png"/><Relationship Id="rId4" Type="http://schemas.openxmlformats.org/officeDocument/2006/relationships/oleObject" Target="../embeddings/oleObject890.bin"/><Relationship Id="rId9" Type="http://schemas.openxmlformats.org/officeDocument/2006/relationships/image" Target="../media/image1017.png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5.bin"/><Relationship Id="rId3" Type="http://schemas.openxmlformats.org/officeDocument/2006/relationships/image" Target="../media/image662.wmf"/><Relationship Id="rId7" Type="http://schemas.openxmlformats.org/officeDocument/2006/relationships/image" Target="../media/image664.wmf"/><Relationship Id="rId2" Type="http://schemas.openxmlformats.org/officeDocument/2006/relationships/oleObject" Target="../embeddings/oleObject892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894.bin"/><Relationship Id="rId5" Type="http://schemas.openxmlformats.org/officeDocument/2006/relationships/image" Target="../media/image663.wmf"/><Relationship Id="rId10" Type="http://schemas.openxmlformats.org/officeDocument/2006/relationships/image" Target="../media/image383.png"/><Relationship Id="rId4" Type="http://schemas.openxmlformats.org/officeDocument/2006/relationships/oleObject" Target="../embeddings/oleObject893.bin"/><Relationship Id="rId9" Type="http://schemas.openxmlformats.org/officeDocument/2006/relationships/image" Target="../media/image982.wmf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0.wmf"/><Relationship Id="rId13" Type="http://schemas.openxmlformats.org/officeDocument/2006/relationships/oleObject" Target="../embeddings/oleObject900.bin"/><Relationship Id="rId3" Type="http://schemas.openxmlformats.org/officeDocument/2006/relationships/oleObject" Target="../embeddings/oleObject896.bin"/><Relationship Id="rId7" Type="http://schemas.openxmlformats.org/officeDocument/2006/relationships/oleObject" Target="../embeddings/oleObject898.bin"/><Relationship Id="rId12" Type="http://schemas.openxmlformats.org/officeDocument/2006/relationships/image" Target="../media/image1002.wmf"/><Relationship Id="rId2" Type="http://schemas.openxmlformats.org/officeDocument/2006/relationships/image" Target="../media/image10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9.wmf"/><Relationship Id="rId11" Type="http://schemas.openxmlformats.org/officeDocument/2006/relationships/oleObject" Target="../embeddings/oleObject870.bin"/><Relationship Id="rId5" Type="http://schemas.openxmlformats.org/officeDocument/2006/relationships/oleObject" Target="../embeddings/oleObject897.bin"/><Relationship Id="rId10" Type="http://schemas.openxmlformats.org/officeDocument/2006/relationships/image" Target="../media/image1001.wmf"/><Relationship Id="rId4" Type="http://schemas.openxmlformats.org/officeDocument/2006/relationships/image" Target="../media/image1020.wmf"/><Relationship Id="rId9" Type="http://schemas.openxmlformats.org/officeDocument/2006/relationships/oleObject" Target="../embeddings/oleObject899.bin"/><Relationship Id="rId14" Type="http://schemas.openxmlformats.org/officeDocument/2006/relationships/image" Target="../media/image102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image" Target="../media/image118.wmf"/><Relationship Id="rId18" Type="http://schemas.openxmlformats.org/officeDocument/2006/relationships/oleObject" Target="../embeddings/oleObject83.bin"/><Relationship Id="rId26" Type="http://schemas.openxmlformats.org/officeDocument/2006/relationships/oleObject" Target="../embeddings/oleObject87.bin"/><Relationship Id="rId3" Type="http://schemas.openxmlformats.org/officeDocument/2006/relationships/image" Target="../media/image113.wmf"/><Relationship Id="rId21" Type="http://schemas.openxmlformats.org/officeDocument/2006/relationships/image" Target="../media/image122.wmf"/><Relationship Id="rId7" Type="http://schemas.openxmlformats.org/officeDocument/2006/relationships/image" Target="../media/image115.wmf"/><Relationship Id="rId12" Type="http://schemas.openxmlformats.org/officeDocument/2006/relationships/oleObject" Target="../embeddings/oleObject80.bin"/><Relationship Id="rId17" Type="http://schemas.openxmlformats.org/officeDocument/2006/relationships/image" Target="../media/image120.wmf"/><Relationship Id="rId25" Type="http://schemas.openxmlformats.org/officeDocument/2006/relationships/image" Target="../media/image124.wmf"/><Relationship Id="rId2" Type="http://schemas.openxmlformats.org/officeDocument/2006/relationships/oleObject" Target="../embeddings/oleObject75.bin"/><Relationship Id="rId16" Type="http://schemas.openxmlformats.org/officeDocument/2006/relationships/oleObject" Target="../embeddings/oleObject82.bin"/><Relationship Id="rId20" Type="http://schemas.openxmlformats.org/officeDocument/2006/relationships/oleObject" Target="../embeddings/oleObject84.bin"/><Relationship Id="rId29" Type="http://schemas.openxmlformats.org/officeDocument/2006/relationships/image" Target="../media/image126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7.bin"/><Relationship Id="rId11" Type="http://schemas.openxmlformats.org/officeDocument/2006/relationships/image" Target="../media/image117.wmf"/><Relationship Id="rId24" Type="http://schemas.openxmlformats.org/officeDocument/2006/relationships/oleObject" Target="../embeddings/oleObject86.bin"/><Relationship Id="rId32" Type="http://schemas.openxmlformats.org/officeDocument/2006/relationships/image" Target="../media/image127.wmf"/><Relationship Id="rId5" Type="http://schemas.openxmlformats.org/officeDocument/2006/relationships/image" Target="../media/image114.wmf"/><Relationship Id="rId15" Type="http://schemas.openxmlformats.org/officeDocument/2006/relationships/image" Target="../media/image119.wmf"/><Relationship Id="rId23" Type="http://schemas.openxmlformats.org/officeDocument/2006/relationships/image" Target="../media/image123.wmf"/><Relationship Id="rId28" Type="http://schemas.openxmlformats.org/officeDocument/2006/relationships/oleObject" Target="../embeddings/oleObject88.bin"/><Relationship Id="rId10" Type="http://schemas.openxmlformats.org/officeDocument/2006/relationships/oleObject" Target="../embeddings/oleObject79.bin"/><Relationship Id="rId19" Type="http://schemas.openxmlformats.org/officeDocument/2006/relationships/image" Target="../media/image121.wmf"/><Relationship Id="rId31" Type="http://schemas.openxmlformats.org/officeDocument/2006/relationships/oleObject" Target="../embeddings/oleObject89.bin"/><Relationship Id="rId4" Type="http://schemas.openxmlformats.org/officeDocument/2006/relationships/oleObject" Target="../embeddings/oleObject76.bin"/><Relationship Id="rId9" Type="http://schemas.openxmlformats.org/officeDocument/2006/relationships/image" Target="../media/image116.wmf"/><Relationship Id="rId14" Type="http://schemas.openxmlformats.org/officeDocument/2006/relationships/oleObject" Target="../embeddings/oleObject81.bin"/><Relationship Id="rId22" Type="http://schemas.openxmlformats.org/officeDocument/2006/relationships/oleObject" Target="../embeddings/oleObject85.bin"/><Relationship Id="rId27" Type="http://schemas.openxmlformats.org/officeDocument/2006/relationships/image" Target="../media/image125.wmf"/><Relationship Id="rId30" Type="http://schemas.openxmlformats.org/officeDocument/2006/relationships/image" Target="../media/image105.png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2.wmf"/><Relationship Id="rId2" Type="http://schemas.openxmlformats.org/officeDocument/2006/relationships/oleObject" Target="../embeddings/oleObject90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9.wmf"/><Relationship Id="rId4" Type="http://schemas.openxmlformats.org/officeDocument/2006/relationships/oleObject" Target="../embeddings/oleObject902.bin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5.wmf"/><Relationship Id="rId13" Type="http://schemas.openxmlformats.org/officeDocument/2006/relationships/image" Target="../media/image1028.png"/><Relationship Id="rId3" Type="http://schemas.openxmlformats.org/officeDocument/2006/relationships/oleObject" Target="../embeddings/oleObject903.bin"/><Relationship Id="rId7" Type="http://schemas.openxmlformats.org/officeDocument/2006/relationships/oleObject" Target="../embeddings/oleObject905.bin"/><Relationship Id="rId12" Type="http://schemas.openxmlformats.org/officeDocument/2006/relationships/image" Target="../media/image1027.wmf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4.wmf"/><Relationship Id="rId11" Type="http://schemas.openxmlformats.org/officeDocument/2006/relationships/oleObject" Target="../embeddings/oleObject907.bin"/><Relationship Id="rId5" Type="http://schemas.openxmlformats.org/officeDocument/2006/relationships/oleObject" Target="../embeddings/oleObject904.bin"/><Relationship Id="rId10" Type="http://schemas.openxmlformats.org/officeDocument/2006/relationships/image" Target="../media/image1026.wmf"/><Relationship Id="rId4" Type="http://schemas.openxmlformats.org/officeDocument/2006/relationships/image" Target="../media/image1023.wmf"/><Relationship Id="rId9" Type="http://schemas.openxmlformats.org/officeDocument/2006/relationships/oleObject" Target="../embeddings/oleObject906.bin"/><Relationship Id="rId14" Type="http://schemas.openxmlformats.org/officeDocument/2006/relationships/image" Target="../media/image1029.jpe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0.bin"/><Relationship Id="rId3" Type="http://schemas.openxmlformats.org/officeDocument/2006/relationships/image" Target="../media/image1030.wmf"/><Relationship Id="rId7" Type="http://schemas.openxmlformats.org/officeDocument/2006/relationships/image" Target="../media/image1031.wmf"/><Relationship Id="rId12" Type="http://schemas.openxmlformats.org/officeDocument/2006/relationships/image" Target="../media/image1035.png"/><Relationship Id="rId2" Type="http://schemas.openxmlformats.org/officeDocument/2006/relationships/oleObject" Target="../embeddings/oleObject90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09.bin"/><Relationship Id="rId11" Type="http://schemas.openxmlformats.org/officeDocument/2006/relationships/image" Target="../media/image1034.png"/><Relationship Id="rId5" Type="http://schemas.openxmlformats.org/officeDocument/2006/relationships/image" Target="../media/image1026.wmf"/><Relationship Id="rId10" Type="http://schemas.openxmlformats.org/officeDocument/2006/relationships/image" Target="../media/image1033.png"/><Relationship Id="rId4" Type="http://schemas.openxmlformats.org/officeDocument/2006/relationships/oleObject" Target="../embeddings/oleObject906.bin"/><Relationship Id="rId9" Type="http://schemas.openxmlformats.org/officeDocument/2006/relationships/image" Target="../media/image1032.wmf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3.bin"/><Relationship Id="rId13" Type="http://schemas.openxmlformats.org/officeDocument/2006/relationships/image" Target="../media/image1040.wmf"/><Relationship Id="rId3" Type="http://schemas.openxmlformats.org/officeDocument/2006/relationships/image" Target="../media/image1029.jpeg"/><Relationship Id="rId7" Type="http://schemas.openxmlformats.org/officeDocument/2006/relationships/image" Target="../media/image1037.wmf"/><Relationship Id="rId12" Type="http://schemas.openxmlformats.org/officeDocument/2006/relationships/oleObject" Target="../embeddings/oleObject915.bin"/><Relationship Id="rId17" Type="http://schemas.openxmlformats.org/officeDocument/2006/relationships/image" Target="../media/image104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12.bin"/><Relationship Id="rId11" Type="http://schemas.openxmlformats.org/officeDocument/2006/relationships/image" Target="../media/image1039.wmf"/><Relationship Id="rId5" Type="http://schemas.openxmlformats.org/officeDocument/2006/relationships/image" Target="../media/image1036.wmf"/><Relationship Id="rId15" Type="http://schemas.openxmlformats.org/officeDocument/2006/relationships/image" Target="../media/image1041.wmf"/><Relationship Id="rId10" Type="http://schemas.openxmlformats.org/officeDocument/2006/relationships/oleObject" Target="../embeddings/oleObject914.bin"/><Relationship Id="rId4" Type="http://schemas.openxmlformats.org/officeDocument/2006/relationships/oleObject" Target="../embeddings/oleObject911.bin"/><Relationship Id="rId9" Type="http://schemas.openxmlformats.org/officeDocument/2006/relationships/image" Target="../media/image1038.wmf"/><Relationship Id="rId14" Type="http://schemas.openxmlformats.org/officeDocument/2006/relationships/oleObject" Target="../embeddings/oleObject916.bin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0.bin"/><Relationship Id="rId13" Type="http://schemas.openxmlformats.org/officeDocument/2006/relationships/oleObject" Target="../embeddings/oleObject921.bin"/><Relationship Id="rId3" Type="http://schemas.openxmlformats.org/officeDocument/2006/relationships/image" Target="../media/image1042.wmf"/><Relationship Id="rId7" Type="http://schemas.openxmlformats.org/officeDocument/2006/relationships/image" Target="../media/image169.wmf"/><Relationship Id="rId12" Type="http://schemas.openxmlformats.org/officeDocument/2006/relationships/image" Target="../media/image528.jpeg"/><Relationship Id="rId2" Type="http://schemas.openxmlformats.org/officeDocument/2006/relationships/oleObject" Target="../embeddings/oleObject917.bin"/><Relationship Id="rId16" Type="http://schemas.openxmlformats.org/officeDocument/2006/relationships/image" Target="../media/image1045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19.bin"/><Relationship Id="rId11" Type="http://schemas.openxmlformats.org/officeDocument/2006/relationships/hyperlink" Target="http://ja.wikipedia.org/wiki/%E3%83%95%E3%82%A1%E3%82%A4%E3%83%AB:Anthony_James_Leggett.jpg" TargetMode="External"/><Relationship Id="rId5" Type="http://schemas.openxmlformats.org/officeDocument/2006/relationships/image" Target="../media/image1043.wmf"/><Relationship Id="rId15" Type="http://schemas.openxmlformats.org/officeDocument/2006/relationships/oleObject" Target="../embeddings/oleObject922.bin"/><Relationship Id="rId10" Type="http://schemas.openxmlformats.org/officeDocument/2006/relationships/image" Target="../media/image171.jpeg"/><Relationship Id="rId4" Type="http://schemas.openxmlformats.org/officeDocument/2006/relationships/oleObject" Target="../embeddings/oleObject918.bin"/><Relationship Id="rId9" Type="http://schemas.openxmlformats.org/officeDocument/2006/relationships/image" Target="../media/image1044.wmf"/><Relationship Id="rId14" Type="http://schemas.openxmlformats.org/officeDocument/2006/relationships/image" Target="../media/image172.w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29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3.bin"/><Relationship Id="rId7" Type="http://schemas.openxmlformats.org/officeDocument/2006/relationships/image" Target="../media/image1050.png"/><Relationship Id="rId2" Type="http://schemas.openxmlformats.org/officeDocument/2006/relationships/image" Target="../media/image10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9.png"/><Relationship Id="rId5" Type="http://schemas.openxmlformats.org/officeDocument/2006/relationships/image" Target="../media/image1048.png"/><Relationship Id="rId4" Type="http://schemas.openxmlformats.org/officeDocument/2006/relationships/image" Target="../media/image1047.wmf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2.png"/><Relationship Id="rId2" Type="http://schemas.openxmlformats.org/officeDocument/2006/relationships/image" Target="../media/image10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3.wmf"/><Relationship Id="rId5" Type="http://schemas.openxmlformats.org/officeDocument/2006/relationships/oleObject" Target="../embeddings/oleObject924.bin"/><Relationship Id="rId4" Type="http://schemas.openxmlformats.org/officeDocument/2006/relationships/image" Target="../media/image1029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54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6.png"/><Relationship Id="rId2" Type="http://schemas.openxmlformats.org/officeDocument/2006/relationships/image" Target="../media/image10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7.wmf"/><Relationship Id="rId5" Type="http://schemas.openxmlformats.org/officeDocument/2006/relationships/oleObject" Target="../embeddings/oleObject925.bin"/><Relationship Id="rId4" Type="http://schemas.openxmlformats.org/officeDocument/2006/relationships/hyperlink" Target="https://pubs.acs.org/doi/10.1021/acs.jctc.8b01195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133.wmf"/><Relationship Id="rId18" Type="http://schemas.openxmlformats.org/officeDocument/2006/relationships/oleObject" Target="../embeddings/oleObject98.bin"/><Relationship Id="rId3" Type="http://schemas.openxmlformats.org/officeDocument/2006/relationships/image" Target="../media/image128.wmf"/><Relationship Id="rId21" Type="http://schemas.openxmlformats.org/officeDocument/2006/relationships/image" Target="../media/image137.wmf"/><Relationship Id="rId7" Type="http://schemas.openxmlformats.org/officeDocument/2006/relationships/image" Target="../media/image130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135.wmf"/><Relationship Id="rId25" Type="http://schemas.openxmlformats.org/officeDocument/2006/relationships/image" Target="../media/image139.wmf"/><Relationship Id="rId2" Type="http://schemas.openxmlformats.org/officeDocument/2006/relationships/oleObject" Target="../embeddings/oleObject90.bin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132.wmf"/><Relationship Id="rId24" Type="http://schemas.openxmlformats.org/officeDocument/2006/relationships/oleObject" Target="../embeddings/oleObject101.bin"/><Relationship Id="rId5" Type="http://schemas.openxmlformats.org/officeDocument/2006/relationships/image" Target="../media/image129.wmf"/><Relationship Id="rId15" Type="http://schemas.openxmlformats.org/officeDocument/2006/relationships/image" Target="../media/image134.wmf"/><Relationship Id="rId23" Type="http://schemas.openxmlformats.org/officeDocument/2006/relationships/image" Target="../media/image138.wmf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136.wmf"/><Relationship Id="rId4" Type="http://schemas.openxmlformats.org/officeDocument/2006/relationships/oleObject" Target="../embeddings/oleObject91.bin"/><Relationship Id="rId9" Type="http://schemas.openxmlformats.org/officeDocument/2006/relationships/image" Target="../media/image131.wmf"/><Relationship Id="rId14" Type="http://schemas.openxmlformats.org/officeDocument/2006/relationships/oleObject" Target="../embeddings/oleObject96.bin"/><Relationship Id="rId22" Type="http://schemas.openxmlformats.org/officeDocument/2006/relationships/oleObject" Target="../embeddings/oleObject100.bin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059.png"/><Relationship Id="rId7" Type="http://schemas.openxmlformats.org/officeDocument/2006/relationships/image" Target="../media/image1061.png"/><Relationship Id="rId2" Type="http://schemas.openxmlformats.org/officeDocument/2006/relationships/image" Target="../media/image1058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theochem.kuchem.kyoto-u.ac.jp/public/TM94JPSJ.pdf" TargetMode="External"/><Relationship Id="rId11" Type="http://schemas.openxmlformats.org/officeDocument/2006/relationships/image" Target="../media/image1063.png"/><Relationship Id="rId5" Type="http://schemas.openxmlformats.org/officeDocument/2006/relationships/hyperlink" Target="http://jpsj.ipap.jp/link?JPSJ/63/66" TargetMode="External"/><Relationship Id="rId10" Type="http://schemas.openxmlformats.org/officeDocument/2006/relationships/image" Target="../media/image1062.wmf"/><Relationship Id="rId4" Type="http://schemas.openxmlformats.org/officeDocument/2006/relationships/image" Target="../media/image1060.png"/><Relationship Id="rId9" Type="http://schemas.openxmlformats.org/officeDocument/2006/relationships/hyperlink" Target="http://dx.doi.org/10.1063/1.3428674" TargetMode="External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oleObject" Target="../embeddings/oleObject928.bin"/><Relationship Id="rId3" Type="http://schemas.openxmlformats.org/officeDocument/2006/relationships/image" Target="../media/image42.png"/><Relationship Id="rId7" Type="http://schemas.openxmlformats.org/officeDocument/2006/relationships/image" Target="../media/image180.png"/><Relationship Id="rId12" Type="http://schemas.openxmlformats.org/officeDocument/2006/relationships/image" Target="../media/image46.wmf"/><Relationship Id="rId17" Type="http://schemas.openxmlformats.org/officeDocument/2006/relationships/image" Target="../media/image1065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1064.png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927.bin"/><Relationship Id="rId5" Type="http://schemas.openxmlformats.org/officeDocument/2006/relationships/image" Target="../media/image33.png"/><Relationship Id="rId15" Type="http://schemas.openxmlformats.org/officeDocument/2006/relationships/image" Target="../media/image48.png"/><Relationship Id="rId10" Type="http://schemas.openxmlformats.org/officeDocument/2006/relationships/image" Target="../media/image45.wmf"/><Relationship Id="rId4" Type="http://schemas.openxmlformats.org/officeDocument/2006/relationships/image" Target="../media/image43.jpeg"/><Relationship Id="rId9" Type="http://schemas.openxmlformats.org/officeDocument/2006/relationships/oleObject" Target="../embeddings/oleObject926.bin"/><Relationship Id="rId14" Type="http://schemas.openxmlformats.org/officeDocument/2006/relationships/image" Target="../media/image47.wmf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7.wmf"/><Relationship Id="rId3" Type="http://schemas.openxmlformats.org/officeDocument/2006/relationships/oleObject" Target="../embeddings/oleObject929.bin"/><Relationship Id="rId7" Type="http://schemas.openxmlformats.org/officeDocument/2006/relationships/hyperlink" Target="http://prola.aps.org/abstract/PRL/v85/i18/p3970_1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930.bin"/><Relationship Id="rId10" Type="http://schemas.openxmlformats.org/officeDocument/2006/relationships/image" Target="../media/image1069.png"/><Relationship Id="rId4" Type="http://schemas.openxmlformats.org/officeDocument/2006/relationships/image" Target="../media/image1066.wmf"/><Relationship Id="rId9" Type="http://schemas.openxmlformats.org/officeDocument/2006/relationships/image" Target="../media/image1068.png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5.png"/><Relationship Id="rId13" Type="http://schemas.openxmlformats.org/officeDocument/2006/relationships/image" Target="../media/image1078.png"/><Relationship Id="rId3" Type="http://schemas.openxmlformats.org/officeDocument/2006/relationships/image" Target="../media/image1071.png"/><Relationship Id="rId7" Type="http://schemas.openxmlformats.org/officeDocument/2006/relationships/image" Target="../media/image1074.png"/><Relationship Id="rId12" Type="http://schemas.openxmlformats.org/officeDocument/2006/relationships/image" Target="../media/image1077.wmf"/><Relationship Id="rId17" Type="http://schemas.openxmlformats.org/officeDocument/2006/relationships/image" Target="../media/image1080.wmf"/><Relationship Id="rId2" Type="http://schemas.openxmlformats.org/officeDocument/2006/relationships/image" Target="../media/image1070.png"/><Relationship Id="rId16" Type="http://schemas.openxmlformats.org/officeDocument/2006/relationships/oleObject" Target="../embeddings/oleObject93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3.wmf"/><Relationship Id="rId11" Type="http://schemas.openxmlformats.org/officeDocument/2006/relationships/oleObject" Target="../embeddings/oleObject933.bin"/><Relationship Id="rId5" Type="http://schemas.openxmlformats.org/officeDocument/2006/relationships/oleObject" Target="../embeddings/oleObject931.bin"/><Relationship Id="rId15" Type="http://schemas.openxmlformats.org/officeDocument/2006/relationships/image" Target="../media/image1079.wmf"/><Relationship Id="rId10" Type="http://schemas.openxmlformats.org/officeDocument/2006/relationships/image" Target="../media/image1076.wmf"/><Relationship Id="rId4" Type="http://schemas.openxmlformats.org/officeDocument/2006/relationships/image" Target="../media/image1072.png"/><Relationship Id="rId9" Type="http://schemas.openxmlformats.org/officeDocument/2006/relationships/oleObject" Target="../embeddings/oleObject932.bin"/><Relationship Id="rId14" Type="http://schemas.openxmlformats.org/officeDocument/2006/relationships/oleObject" Target="../embeddings/oleObject934.bin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3.png"/><Relationship Id="rId13" Type="http://schemas.openxmlformats.org/officeDocument/2006/relationships/image" Target="../media/image924.wmf"/><Relationship Id="rId3" Type="http://schemas.openxmlformats.org/officeDocument/2006/relationships/image" Target="../media/image1081.wmf"/><Relationship Id="rId7" Type="http://schemas.openxmlformats.org/officeDocument/2006/relationships/image" Target="../media/image392.png"/><Relationship Id="rId12" Type="http://schemas.openxmlformats.org/officeDocument/2006/relationships/oleObject" Target="../embeddings/oleObject940.bin"/><Relationship Id="rId2" Type="http://schemas.openxmlformats.org/officeDocument/2006/relationships/oleObject" Target="../embeddings/oleObject93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38.bin"/><Relationship Id="rId11" Type="http://schemas.openxmlformats.org/officeDocument/2006/relationships/hyperlink" Target="http://publish.aps.org/abstract/RMP/v59/p1/" TargetMode="External"/><Relationship Id="rId5" Type="http://schemas.openxmlformats.org/officeDocument/2006/relationships/image" Target="../media/image1082.wmf"/><Relationship Id="rId10" Type="http://schemas.openxmlformats.org/officeDocument/2006/relationships/image" Target="../media/image1083.wmf"/><Relationship Id="rId4" Type="http://schemas.openxmlformats.org/officeDocument/2006/relationships/oleObject" Target="../embeddings/oleObject937.bin"/><Relationship Id="rId9" Type="http://schemas.openxmlformats.org/officeDocument/2006/relationships/oleObject" Target="../embeddings/oleObject939.bin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6.wmf"/><Relationship Id="rId13" Type="http://schemas.openxmlformats.org/officeDocument/2006/relationships/image" Target="../media/image1089.wmf"/><Relationship Id="rId18" Type="http://schemas.openxmlformats.org/officeDocument/2006/relationships/oleObject" Target="../embeddings/oleObject948.bin"/><Relationship Id="rId3" Type="http://schemas.openxmlformats.org/officeDocument/2006/relationships/oleObject" Target="../embeddings/oleObject941.bin"/><Relationship Id="rId21" Type="http://schemas.openxmlformats.org/officeDocument/2006/relationships/image" Target="../media/image1093.wmf"/><Relationship Id="rId7" Type="http://schemas.openxmlformats.org/officeDocument/2006/relationships/oleObject" Target="../embeddings/oleObject943.bin"/><Relationship Id="rId12" Type="http://schemas.openxmlformats.org/officeDocument/2006/relationships/oleObject" Target="../embeddings/oleObject945.bin"/><Relationship Id="rId17" Type="http://schemas.openxmlformats.org/officeDocument/2006/relationships/image" Target="../media/image1091.wmf"/><Relationship Id="rId2" Type="http://schemas.openxmlformats.org/officeDocument/2006/relationships/notesSlide" Target="../notesSlides/notesSlide59.xml"/><Relationship Id="rId16" Type="http://schemas.openxmlformats.org/officeDocument/2006/relationships/oleObject" Target="../embeddings/oleObject947.bin"/><Relationship Id="rId20" Type="http://schemas.openxmlformats.org/officeDocument/2006/relationships/oleObject" Target="../embeddings/oleObject949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5.wmf"/><Relationship Id="rId11" Type="http://schemas.openxmlformats.org/officeDocument/2006/relationships/image" Target="../media/image1088.wmf"/><Relationship Id="rId5" Type="http://schemas.openxmlformats.org/officeDocument/2006/relationships/oleObject" Target="../embeddings/oleObject942.bin"/><Relationship Id="rId15" Type="http://schemas.openxmlformats.org/officeDocument/2006/relationships/image" Target="../media/image1090.wmf"/><Relationship Id="rId23" Type="http://schemas.openxmlformats.org/officeDocument/2006/relationships/image" Target="../media/image1094.wmf"/><Relationship Id="rId10" Type="http://schemas.openxmlformats.org/officeDocument/2006/relationships/oleObject" Target="../embeddings/oleObject944.bin"/><Relationship Id="rId19" Type="http://schemas.openxmlformats.org/officeDocument/2006/relationships/image" Target="../media/image1092.wmf"/><Relationship Id="rId4" Type="http://schemas.openxmlformats.org/officeDocument/2006/relationships/image" Target="../media/image1084.wmf"/><Relationship Id="rId9" Type="http://schemas.openxmlformats.org/officeDocument/2006/relationships/image" Target="../media/image1087.jpeg"/><Relationship Id="rId14" Type="http://schemas.openxmlformats.org/officeDocument/2006/relationships/oleObject" Target="../embeddings/oleObject946.bin"/><Relationship Id="rId22" Type="http://schemas.openxmlformats.org/officeDocument/2006/relationships/oleObject" Target="../embeddings/oleObject950.bin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4.bin"/><Relationship Id="rId13" Type="http://schemas.openxmlformats.org/officeDocument/2006/relationships/image" Target="../media/image1100.wmf"/><Relationship Id="rId3" Type="http://schemas.openxmlformats.org/officeDocument/2006/relationships/image" Target="../media/image1095.wmf"/><Relationship Id="rId7" Type="http://schemas.openxmlformats.org/officeDocument/2006/relationships/image" Target="../media/image1097.wmf"/><Relationship Id="rId12" Type="http://schemas.openxmlformats.org/officeDocument/2006/relationships/oleObject" Target="../embeddings/oleObject956.bin"/><Relationship Id="rId2" Type="http://schemas.openxmlformats.org/officeDocument/2006/relationships/oleObject" Target="../embeddings/oleObject951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953.bin"/><Relationship Id="rId11" Type="http://schemas.openxmlformats.org/officeDocument/2006/relationships/image" Target="../media/image1099.wmf"/><Relationship Id="rId5" Type="http://schemas.openxmlformats.org/officeDocument/2006/relationships/image" Target="../media/image1096.wmf"/><Relationship Id="rId15" Type="http://schemas.openxmlformats.org/officeDocument/2006/relationships/image" Target="../media/image1101.wmf"/><Relationship Id="rId10" Type="http://schemas.openxmlformats.org/officeDocument/2006/relationships/oleObject" Target="../embeddings/oleObject955.bin"/><Relationship Id="rId4" Type="http://schemas.openxmlformats.org/officeDocument/2006/relationships/oleObject" Target="../embeddings/oleObject952.bin"/><Relationship Id="rId9" Type="http://schemas.openxmlformats.org/officeDocument/2006/relationships/image" Target="../media/image1098.wmf"/><Relationship Id="rId14" Type="http://schemas.openxmlformats.org/officeDocument/2006/relationships/oleObject" Target="../embeddings/oleObject957.bin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6.png"/><Relationship Id="rId13" Type="http://schemas.openxmlformats.org/officeDocument/2006/relationships/oleObject" Target="../embeddings/oleObject963.bin"/><Relationship Id="rId18" Type="http://schemas.openxmlformats.org/officeDocument/2006/relationships/image" Target="../media/image1108.wmf"/><Relationship Id="rId3" Type="http://schemas.openxmlformats.org/officeDocument/2006/relationships/image" Target="../media/image1102.wmf"/><Relationship Id="rId7" Type="http://schemas.openxmlformats.org/officeDocument/2006/relationships/image" Target="../media/image1104.wmf"/><Relationship Id="rId12" Type="http://schemas.openxmlformats.org/officeDocument/2006/relationships/image" Target="../media/image1105.wmf"/><Relationship Id="rId17" Type="http://schemas.openxmlformats.org/officeDocument/2006/relationships/oleObject" Target="../embeddings/oleObject965.bin"/><Relationship Id="rId2" Type="http://schemas.openxmlformats.org/officeDocument/2006/relationships/oleObject" Target="../embeddings/oleObject958.bin"/><Relationship Id="rId16" Type="http://schemas.openxmlformats.org/officeDocument/2006/relationships/image" Target="../media/image1107.wmf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960.bin"/><Relationship Id="rId11" Type="http://schemas.openxmlformats.org/officeDocument/2006/relationships/oleObject" Target="../embeddings/oleObject962.bin"/><Relationship Id="rId5" Type="http://schemas.openxmlformats.org/officeDocument/2006/relationships/image" Target="../media/image1103.wmf"/><Relationship Id="rId15" Type="http://schemas.openxmlformats.org/officeDocument/2006/relationships/oleObject" Target="../embeddings/oleObject964.bin"/><Relationship Id="rId10" Type="http://schemas.openxmlformats.org/officeDocument/2006/relationships/image" Target="../media/image897.wmf"/><Relationship Id="rId4" Type="http://schemas.openxmlformats.org/officeDocument/2006/relationships/oleObject" Target="../embeddings/oleObject959.bin"/><Relationship Id="rId9" Type="http://schemas.openxmlformats.org/officeDocument/2006/relationships/oleObject" Target="../embeddings/oleObject961.bin"/><Relationship Id="rId14" Type="http://schemas.openxmlformats.org/officeDocument/2006/relationships/image" Target="../media/image1106.wmf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9.bin"/><Relationship Id="rId13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109.wmf"/><Relationship Id="rId7" Type="http://schemas.openxmlformats.org/officeDocument/2006/relationships/image" Target="../media/image1111.wmf"/><Relationship Id="rId12" Type="http://schemas.openxmlformats.org/officeDocument/2006/relationships/hyperlink" Target="http://theochem.kuchem.kyoto-u.ac.jp/public/TM94JPSJ.pdf" TargetMode="External"/><Relationship Id="rId2" Type="http://schemas.openxmlformats.org/officeDocument/2006/relationships/oleObject" Target="../embeddings/oleObject96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68.bin"/><Relationship Id="rId11" Type="http://schemas.openxmlformats.org/officeDocument/2006/relationships/hyperlink" Target="http://jpsj.ipap.jp/link?JPSJ/63/66" TargetMode="External"/><Relationship Id="rId5" Type="http://schemas.openxmlformats.org/officeDocument/2006/relationships/image" Target="../media/image1110.wmf"/><Relationship Id="rId10" Type="http://schemas.openxmlformats.org/officeDocument/2006/relationships/image" Target="../media/image473.png"/><Relationship Id="rId4" Type="http://schemas.openxmlformats.org/officeDocument/2006/relationships/oleObject" Target="../embeddings/oleObject967.bin"/><Relationship Id="rId9" Type="http://schemas.openxmlformats.org/officeDocument/2006/relationships/image" Target="../media/image1112.wmf"/></Relationships>
</file>

<file path=ppt/slides/_rels/slide1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9.png"/><Relationship Id="rId13" Type="http://schemas.openxmlformats.org/officeDocument/2006/relationships/oleObject" Target="../embeddings/oleObject970.bin"/><Relationship Id="rId3" Type="http://schemas.openxmlformats.org/officeDocument/2006/relationships/image" Target="../media/image1114.png"/><Relationship Id="rId7" Type="http://schemas.openxmlformats.org/officeDocument/2006/relationships/image" Target="../media/image1118.png"/><Relationship Id="rId12" Type="http://schemas.openxmlformats.org/officeDocument/2006/relationships/image" Target="../media/image1122.png"/><Relationship Id="rId2" Type="http://schemas.openxmlformats.org/officeDocument/2006/relationships/image" Target="../media/image1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7.png"/><Relationship Id="rId11" Type="http://schemas.openxmlformats.org/officeDocument/2006/relationships/image" Target="../media/image1121.png"/><Relationship Id="rId5" Type="http://schemas.openxmlformats.org/officeDocument/2006/relationships/image" Target="../media/image1116.png"/><Relationship Id="rId10" Type="http://schemas.openxmlformats.org/officeDocument/2006/relationships/image" Target="../media/image1120.png"/><Relationship Id="rId4" Type="http://schemas.openxmlformats.org/officeDocument/2006/relationships/image" Target="../media/image1115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112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oleObject" Target="../embeddings/oleObject10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1.wmf"/><Relationship Id="rId4" Type="http://schemas.openxmlformats.org/officeDocument/2006/relationships/oleObject" Target="../embeddings/oleObject103.bin"/></Relationships>
</file>

<file path=ppt/slides/_rels/slide1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7.png"/><Relationship Id="rId3" Type="http://schemas.openxmlformats.org/officeDocument/2006/relationships/image" Target="../media/image1114.png"/><Relationship Id="rId7" Type="http://schemas.openxmlformats.org/officeDocument/2006/relationships/image" Target="../media/image1126.png"/><Relationship Id="rId2" Type="http://schemas.openxmlformats.org/officeDocument/2006/relationships/image" Target="../media/image1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5.png"/><Relationship Id="rId5" Type="http://schemas.openxmlformats.org/officeDocument/2006/relationships/image" Target="../media/image1124.png"/><Relationship Id="rId10" Type="http://schemas.openxmlformats.org/officeDocument/2006/relationships/hyperlink" Target="http://jpsj.ipap.jp/link?JPSJ/78/073802/" TargetMode="External"/><Relationship Id="rId4" Type="http://schemas.openxmlformats.org/officeDocument/2006/relationships/image" Target="../media/image1113.png"/><Relationship Id="rId9" Type="http://schemas.openxmlformats.org/officeDocument/2006/relationships/image" Target="../media/image920.png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4.png"/><Relationship Id="rId13" Type="http://schemas.openxmlformats.org/officeDocument/2006/relationships/image" Target="../media/image1139.png"/><Relationship Id="rId18" Type="http://schemas.openxmlformats.org/officeDocument/2006/relationships/image" Target="../media/image1144.png"/><Relationship Id="rId3" Type="http://schemas.openxmlformats.org/officeDocument/2006/relationships/image" Target="../media/image1129.png"/><Relationship Id="rId21" Type="http://schemas.openxmlformats.org/officeDocument/2006/relationships/image" Target="../media/image1122.png"/><Relationship Id="rId7" Type="http://schemas.openxmlformats.org/officeDocument/2006/relationships/image" Target="../media/image1133.png"/><Relationship Id="rId12" Type="http://schemas.openxmlformats.org/officeDocument/2006/relationships/image" Target="../media/image1138.png"/><Relationship Id="rId17" Type="http://schemas.openxmlformats.org/officeDocument/2006/relationships/image" Target="../media/image1143.png"/><Relationship Id="rId2" Type="http://schemas.openxmlformats.org/officeDocument/2006/relationships/image" Target="../media/image1128.png"/><Relationship Id="rId16" Type="http://schemas.openxmlformats.org/officeDocument/2006/relationships/image" Target="../media/image1142.png"/><Relationship Id="rId20" Type="http://schemas.openxmlformats.org/officeDocument/2006/relationships/image" Target="../media/image1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2.png"/><Relationship Id="rId11" Type="http://schemas.openxmlformats.org/officeDocument/2006/relationships/image" Target="../media/image1137.png"/><Relationship Id="rId5" Type="http://schemas.openxmlformats.org/officeDocument/2006/relationships/image" Target="../media/image1131.png"/><Relationship Id="rId15" Type="http://schemas.openxmlformats.org/officeDocument/2006/relationships/image" Target="../media/image1141.png"/><Relationship Id="rId10" Type="http://schemas.openxmlformats.org/officeDocument/2006/relationships/image" Target="../media/image1136.png"/><Relationship Id="rId19" Type="http://schemas.openxmlformats.org/officeDocument/2006/relationships/hyperlink" Target="http://dx.doi.org/10.1063/1.3428674" TargetMode="External"/><Relationship Id="rId4" Type="http://schemas.openxmlformats.org/officeDocument/2006/relationships/image" Target="../media/image1130.png"/><Relationship Id="rId9" Type="http://schemas.openxmlformats.org/officeDocument/2006/relationships/image" Target="../media/image1135.png"/><Relationship Id="rId14" Type="http://schemas.openxmlformats.org/officeDocument/2006/relationships/image" Target="../media/image1140.png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1.png"/><Relationship Id="rId13" Type="http://schemas.openxmlformats.org/officeDocument/2006/relationships/image" Target="../media/image1155.png"/><Relationship Id="rId3" Type="http://schemas.openxmlformats.org/officeDocument/2006/relationships/image" Target="../media/image1146.png"/><Relationship Id="rId7" Type="http://schemas.openxmlformats.org/officeDocument/2006/relationships/image" Target="../media/image1150.png"/><Relationship Id="rId12" Type="http://schemas.openxmlformats.org/officeDocument/2006/relationships/hyperlink" Target="http://dx.doi.org/10.1063/1.3428674" TargetMode="External"/><Relationship Id="rId2" Type="http://schemas.openxmlformats.org/officeDocument/2006/relationships/image" Target="../media/image10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9.png"/><Relationship Id="rId11" Type="http://schemas.openxmlformats.org/officeDocument/2006/relationships/image" Target="../media/image1154.png"/><Relationship Id="rId5" Type="http://schemas.openxmlformats.org/officeDocument/2006/relationships/image" Target="../media/image1148.png"/><Relationship Id="rId15" Type="http://schemas.openxmlformats.org/officeDocument/2006/relationships/image" Target="../media/image1156.png"/><Relationship Id="rId10" Type="http://schemas.openxmlformats.org/officeDocument/2006/relationships/image" Target="../media/image1153.png"/><Relationship Id="rId4" Type="http://schemas.openxmlformats.org/officeDocument/2006/relationships/image" Target="../media/image1147.png"/><Relationship Id="rId9" Type="http://schemas.openxmlformats.org/officeDocument/2006/relationships/image" Target="../media/image1152.png"/><Relationship Id="rId14" Type="http://schemas.openxmlformats.org/officeDocument/2006/relationships/image" Target="../media/image1145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1.bin"/><Relationship Id="rId2" Type="http://schemas.openxmlformats.org/officeDocument/2006/relationships/image" Target="../media/image1157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58.wmf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2.wmf"/><Relationship Id="rId3" Type="http://schemas.openxmlformats.org/officeDocument/2006/relationships/oleObject" Target="../embeddings/oleObject972.bin"/><Relationship Id="rId7" Type="http://schemas.openxmlformats.org/officeDocument/2006/relationships/oleObject" Target="../embeddings/oleObject974.bin"/><Relationship Id="rId2" Type="http://schemas.openxmlformats.org/officeDocument/2006/relationships/image" Target="../media/image115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1.wmf"/><Relationship Id="rId5" Type="http://schemas.openxmlformats.org/officeDocument/2006/relationships/oleObject" Target="../embeddings/oleObject973.bin"/><Relationship Id="rId4" Type="http://schemas.openxmlformats.org/officeDocument/2006/relationships/image" Target="../media/image1160.wmf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6.wmf"/><Relationship Id="rId3" Type="http://schemas.openxmlformats.org/officeDocument/2006/relationships/image" Target="../media/image1163.wmf"/><Relationship Id="rId7" Type="http://schemas.openxmlformats.org/officeDocument/2006/relationships/oleObject" Target="../embeddings/oleObject977.bin"/><Relationship Id="rId12" Type="http://schemas.openxmlformats.org/officeDocument/2006/relationships/image" Target="../media/image1168.wmf"/><Relationship Id="rId2" Type="http://schemas.openxmlformats.org/officeDocument/2006/relationships/oleObject" Target="../embeddings/oleObject975.bin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65.wmf"/><Relationship Id="rId11" Type="http://schemas.openxmlformats.org/officeDocument/2006/relationships/oleObject" Target="../embeddings/oleObject979.bin"/><Relationship Id="rId5" Type="http://schemas.openxmlformats.org/officeDocument/2006/relationships/oleObject" Target="../embeddings/oleObject976.bin"/><Relationship Id="rId10" Type="http://schemas.openxmlformats.org/officeDocument/2006/relationships/image" Target="../media/image1167.wmf"/><Relationship Id="rId4" Type="http://schemas.openxmlformats.org/officeDocument/2006/relationships/image" Target="../media/image1164.png"/><Relationship Id="rId9" Type="http://schemas.openxmlformats.org/officeDocument/2006/relationships/oleObject" Target="../embeddings/oleObject978.bin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3.png"/><Relationship Id="rId3" Type="http://schemas.openxmlformats.org/officeDocument/2006/relationships/image" Target="../media/image1169.wmf"/><Relationship Id="rId7" Type="http://schemas.openxmlformats.org/officeDocument/2006/relationships/image" Target="../media/image1171.wmf"/><Relationship Id="rId2" Type="http://schemas.openxmlformats.org/officeDocument/2006/relationships/oleObject" Target="../embeddings/oleObject98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82.bin"/><Relationship Id="rId5" Type="http://schemas.openxmlformats.org/officeDocument/2006/relationships/image" Target="../media/image1170.wmf"/><Relationship Id="rId10" Type="http://schemas.openxmlformats.org/officeDocument/2006/relationships/image" Target="../media/image1172.wmf"/><Relationship Id="rId4" Type="http://schemas.openxmlformats.org/officeDocument/2006/relationships/oleObject" Target="../embeddings/oleObject981.bin"/><Relationship Id="rId9" Type="http://schemas.openxmlformats.org/officeDocument/2006/relationships/oleObject" Target="../embeddings/oleObject983.bin"/></Relationships>
</file>

<file path=ppt/slides/_rels/slide19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4.wmf"/><Relationship Id="rId18" Type="http://schemas.openxmlformats.org/officeDocument/2006/relationships/oleObject" Target="../embeddings/oleObject992.bin"/><Relationship Id="rId26" Type="http://schemas.openxmlformats.org/officeDocument/2006/relationships/oleObject" Target="../embeddings/oleObject996.bin"/><Relationship Id="rId39" Type="http://schemas.openxmlformats.org/officeDocument/2006/relationships/image" Target="../media/image816.wmf"/><Relationship Id="rId21" Type="http://schemas.openxmlformats.org/officeDocument/2006/relationships/image" Target="../media/image808.wmf"/><Relationship Id="rId34" Type="http://schemas.openxmlformats.org/officeDocument/2006/relationships/oleObject" Target="../embeddings/oleObject1001.bin"/><Relationship Id="rId42" Type="http://schemas.openxmlformats.org/officeDocument/2006/relationships/oleObject" Target="../embeddings/oleObject1005.bin"/><Relationship Id="rId47" Type="http://schemas.openxmlformats.org/officeDocument/2006/relationships/image" Target="../media/image820.wmf"/><Relationship Id="rId7" Type="http://schemas.openxmlformats.org/officeDocument/2006/relationships/image" Target="../media/image801.wmf"/><Relationship Id="rId2" Type="http://schemas.openxmlformats.org/officeDocument/2006/relationships/oleObject" Target="../embeddings/oleObject984.bin"/><Relationship Id="rId16" Type="http://schemas.openxmlformats.org/officeDocument/2006/relationships/oleObject" Target="../embeddings/oleObject991.bin"/><Relationship Id="rId29" Type="http://schemas.openxmlformats.org/officeDocument/2006/relationships/oleObject" Target="../embeddings/oleObject998.bin"/><Relationship Id="rId11" Type="http://schemas.openxmlformats.org/officeDocument/2006/relationships/image" Target="../media/image803.wmf"/><Relationship Id="rId24" Type="http://schemas.openxmlformats.org/officeDocument/2006/relationships/oleObject" Target="../embeddings/oleObject995.bin"/><Relationship Id="rId32" Type="http://schemas.openxmlformats.org/officeDocument/2006/relationships/oleObject" Target="../embeddings/oleObject1000.bin"/><Relationship Id="rId37" Type="http://schemas.openxmlformats.org/officeDocument/2006/relationships/image" Target="../media/image815.wmf"/><Relationship Id="rId40" Type="http://schemas.openxmlformats.org/officeDocument/2006/relationships/oleObject" Target="../embeddings/oleObject1004.bin"/><Relationship Id="rId45" Type="http://schemas.openxmlformats.org/officeDocument/2006/relationships/image" Target="../media/image819.wmf"/><Relationship Id="rId5" Type="http://schemas.openxmlformats.org/officeDocument/2006/relationships/image" Target="../media/image800.wmf"/><Relationship Id="rId15" Type="http://schemas.openxmlformats.org/officeDocument/2006/relationships/image" Target="../media/image805.wmf"/><Relationship Id="rId23" Type="http://schemas.openxmlformats.org/officeDocument/2006/relationships/image" Target="../media/image809.wmf"/><Relationship Id="rId28" Type="http://schemas.openxmlformats.org/officeDocument/2006/relationships/oleObject" Target="../embeddings/oleObject997.bin"/><Relationship Id="rId36" Type="http://schemas.openxmlformats.org/officeDocument/2006/relationships/oleObject" Target="../embeddings/oleObject1002.bin"/><Relationship Id="rId49" Type="http://schemas.openxmlformats.org/officeDocument/2006/relationships/image" Target="../media/image821.wmf"/><Relationship Id="rId10" Type="http://schemas.openxmlformats.org/officeDocument/2006/relationships/oleObject" Target="../embeddings/oleObject988.bin"/><Relationship Id="rId19" Type="http://schemas.openxmlformats.org/officeDocument/2006/relationships/image" Target="../media/image807.wmf"/><Relationship Id="rId31" Type="http://schemas.openxmlformats.org/officeDocument/2006/relationships/oleObject" Target="../embeddings/oleObject999.bin"/><Relationship Id="rId44" Type="http://schemas.openxmlformats.org/officeDocument/2006/relationships/oleObject" Target="../embeddings/oleObject1006.bin"/><Relationship Id="rId4" Type="http://schemas.openxmlformats.org/officeDocument/2006/relationships/oleObject" Target="../embeddings/oleObject985.bin"/><Relationship Id="rId9" Type="http://schemas.openxmlformats.org/officeDocument/2006/relationships/image" Target="../media/image802.wmf"/><Relationship Id="rId14" Type="http://schemas.openxmlformats.org/officeDocument/2006/relationships/oleObject" Target="../embeddings/oleObject990.bin"/><Relationship Id="rId22" Type="http://schemas.openxmlformats.org/officeDocument/2006/relationships/oleObject" Target="../embeddings/oleObject994.bin"/><Relationship Id="rId27" Type="http://schemas.openxmlformats.org/officeDocument/2006/relationships/image" Target="../media/image1173.wmf"/><Relationship Id="rId30" Type="http://schemas.openxmlformats.org/officeDocument/2006/relationships/image" Target="../media/image812.wmf"/><Relationship Id="rId35" Type="http://schemas.openxmlformats.org/officeDocument/2006/relationships/image" Target="../media/image814.wmf"/><Relationship Id="rId43" Type="http://schemas.openxmlformats.org/officeDocument/2006/relationships/image" Target="../media/image818.wmf"/><Relationship Id="rId48" Type="http://schemas.openxmlformats.org/officeDocument/2006/relationships/oleObject" Target="../embeddings/oleObject1008.bin"/><Relationship Id="rId8" Type="http://schemas.openxmlformats.org/officeDocument/2006/relationships/oleObject" Target="../embeddings/oleObject987.bin"/><Relationship Id="rId3" Type="http://schemas.openxmlformats.org/officeDocument/2006/relationships/image" Target="../media/image799.wmf"/><Relationship Id="rId12" Type="http://schemas.openxmlformats.org/officeDocument/2006/relationships/oleObject" Target="../embeddings/oleObject989.bin"/><Relationship Id="rId17" Type="http://schemas.openxmlformats.org/officeDocument/2006/relationships/image" Target="../media/image806.wmf"/><Relationship Id="rId25" Type="http://schemas.openxmlformats.org/officeDocument/2006/relationships/image" Target="../media/image810.wmf"/><Relationship Id="rId33" Type="http://schemas.openxmlformats.org/officeDocument/2006/relationships/image" Target="../media/image813.wmf"/><Relationship Id="rId38" Type="http://schemas.openxmlformats.org/officeDocument/2006/relationships/oleObject" Target="../embeddings/oleObject1003.bin"/><Relationship Id="rId46" Type="http://schemas.openxmlformats.org/officeDocument/2006/relationships/oleObject" Target="../embeddings/oleObject1007.bin"/><Relationship Id="rId20" Type="http://schemas.openxmlformats.org/officeDocument/2006/relationships/oleObject" Target="../embeddings/oleObject993.bin"/><Relationship Id="rId41" Type="http://schemas.openxmlformats.org/officeDocument/2006/relationships/image" Target="../media/image8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86.bin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4.emf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6.png"/><Relationship Id="rId2" Type="http://schemas.openxmlformats.org/officeDocument/2006/relationships/image" Target="../media/image117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tanimura/Lectures/TanimuranFP.zip" TargetMode="External"/><Relationship Id="rId3" Type="http://schemas.openxmlformats.org/officeDocument/2006/relationships/hyperlink" Target="https://aip.scitation.org/doi/10.1063/5.0011599" TargetMode="External"/><Relationship Id="rId7" Type="http://schemas.openxmlformats.org/officeDocument/2006/relationships/hyperlink" Target="http://theochem.kuchem.kyoto-u.ac.jp/tanimura/Lectures/nonMarkovian092D.zip" TargetMode="External"/><Relationship Id="rId2" Type="http://schemas.openxmlformats.org/officeDocument/2006/relationships/hyperlink" Target="http://jpsj.ipap.jp/link?JPSJ/75/08200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eochem.kuchem.kyoto-u.ac.jp/public/nonMarkovian09.zip" TargetMode="External"/><Relationship Id="rId11" Type="http://schemas.openxmlformats.org/officeDocument/2006/relationships/hyperlink" Target="https://doi.org/10.1063/5.0232073" TargetMode="External"/><Relationship Id="rId5" Type="http://schemas.openxmlformats.org/officeDocument/2006/relationships/hyperlink" Target="http://theochem.kuchem.kyoto-u.ac.jp/public/GM2DNMR.zip" TargetMode="External"/><Relationship Id="rId10" Type="http://schemas.openxmlformats.org/officeDocument/2006/relationships/hyperlink" Target="https://doi.org/10.1063/5.0225607" TargetMode="External"/><Relationship Id="rId4" Type="http://schemas.openxmlformats.org/officeDocument/2006/relationships/hyperlink" Target="http://theochem.kuchem.kyoto-u.ac.jp/public/" TargetMode="External"/><Relationship Id="rId9" Type="http://schemas.openxmlformats.org/officeDocument/2006/relationships/hyperlink" Target="https://pubs.acs.org/doi/10.1021/acs.jctc.8b01195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35.wmf"/><Relationship Id="rId18" Type="http://schemas.openxmlformats.org/officeDocument/2006/relationships/oleObject" Target="../embeddings/oleObject112.bin"/><Relationship Id="rId3" Type="http://schemas.openxmlformats.org/officeDocument/2006/relationships/image" Target="../media/image142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47.wmf"/><Relationship Id="rId2" Type="http://schemas.openxmlformats.org/officeDocument/2006/relationships/oleObject" Target="../embeddings/oleObject104.bin"/><Relationship Id="rId16" Type="http://schemas.openxmlformats.org/officeDocument/2006/relationships/oleObject" Target="../embeddings/oleObject11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46.wmf"/><Relationship Id="rId5" Type="http://schemas.openxmlformats.org/officeDocument/2006/relationships/image" Target="../media/image143.wmf"/><Relationship Id="rId15" Type="http://schemas.openxmlformats.org/officeDocument/2006/relationships/image" Target="../media/image136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48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10.bin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8.png"/><Relationship Id="rId2" Type="http://schemas.openxmlformats.org/officeDocument/2006/relationships/image" Target="../media/image11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0.png"/><Relationship Id="rId4" Type="http://schemas.openxmlformats.org/officeDocument/2006/relationships/image" Target="../media/image1179.png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3.wmf"/><Relationship Id="rId13" Type="http://schemas.openxmlformats.org/officeDocument/2006/relationships/oleObject" Target="../embeddings/oleObject1014.bin"/><Relationship Id="rId3" Type="http://schemas.openxmlformats.org/officeDocument/2006/relationships/oleObject" Target="../embeddings/oleObject1009.bin"/><Relationship Id="rId7" Type="http://schemas.openxmlformats.org/officeDocument/2006/relationships/oleObject" Target="../embeddings/oleObject1011.bin"/><Relationship Id="rId12" Type="http://schemas.openxmlformats.org/officeDocument/2006/relationships/image" Target="../media/image1185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2.wmf"/><Relationship Id="rId11" Type="http://schemas.openxmlformats.org/officeDocument/2006/relationships/oleObject" Target="../embeddings/oleObject1013.bin"/><Relationship Id="rId5" Type="http://schemas.openxmlformats.org/officeDocument/2006/relationships/oleObject" Target="../embeddings/oleObject1010.bin"/><Relationship Id="rId10" Type="http://schemas.openxmlformats.org/officeDocument/2006/relationships/image" Target="../media/image1184.wmf"/><Relationship Id="rId4" Type="http://schemas.openxmlformats.org/officeDocument/2006/relationships/image" Target="../media/image1181.wmf"/><Relationship Id="rId9" Type="http://schemas.openxmlformats.org/officeDocument/2006/relationships/oleObject" Target="../embeddings/oleObject1012.bin"/><Relationship Id="rId14" Type="http://schemas.openxmlformats.org/officeDocument/2006/relationships/image" Target="../media/image1186.wmf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9.wmf"/><Relationship Id="rId3" Type="http://schemas.openxmlformats.org/officeDocument/2006/relationships/image" Target="../media/image1187.wmf"/><Relationship Id="rId7" Type="http://schemas.openxmlformats.org/officeDocument/2006/relationships/oleObject" Target="../embeddings/oleObject1017.bin"/><Relationship Id="rId12" Type="http://schemas.openxmlformats.org/officeDocument/2006/relationships/image" Target="../media/image1191.wmf"/><Relationship Id="rId2" Type="http://schemas.openxmlformats.org/officeDocument/2006/relationships/oleObject" Target="../embeddings/oleObject1015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3.png"/><Relationship Id="rId11" Type="http://schemas.openxmlformats.org/officeDocument/2006/relationships/oleObject" Target="../embeddings/oleObject1019.bin"/><Relationship Id="rId5" Type="http://schemas.openxmlformats.org/officeDocument/2006/relationships/image" Target="../media/image1188.wmf"/><Relationship Id="rId10" Type="http://schemas.openxmlformats.org/officeDocument/2006/relationships/image" Target="../media/image1190.wmf"/><Relationship Id="rId4" Type="http://schemas.openxmlformats.org/officeDocument/2006/relationships/oleObject" Target="../embeddings/oleObject1016.bin"/><Relationship Id="rId9" Type="http://schemas.openxmlformats.org/officeDocument/2006/relationships/oleObject" Target="../embeddings/oleObject1018.bin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822043" TargetMode="External"/><Relationship Id="rId2" Type="http://schemas.openxmlformats.org/officeDocument/2006/relationships/hyperlink" Target="http://dx.doi.org/10.1088/1367-2630/15/9/095020" TargetMode="External"/><Relationship Id="rId1" Type="http://schemas.openxmlformats.org/officeDocument/2006/relationships/slideLayout" Target="../slideLayouts/slideLayout13.xml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2.bin"/><Relationship Id="rId13" Type="http://schemas.openxmlformats.org/officeDocument/2006/relationships/image" Target="../media/image1192.jpeg"/><Relationship Id="rId3" Type="http://schemas.openxmlformats.org/officeDocument/2006/relationships/image" Target="../media/image383.png"/><Relationship Id="rId7" Type="http://schemas.openxmlformats.org/officeDocument/2006/relationships/image" Target="../media/image661.wmf"/><Relationship Id="rId12" Type="http://schemas.openxmlformats.org/officeDocument/2006/relationships/image" Target="../media/image390.w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21.bin"/><Relationship Id="rId11" Type="http://schemas.openxmlformats.org/officeDocument/2006/relationships/oleObject" Target="../embeddings/oleObject1023.bin"/><Relationship Id="rId5" Type="http://schemas.openxmlformats.org/officeDocument/2006/relationships/image" Target="../media/image385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1020.bin"/><Relationship Id="rId9" Type="http://schemas.openxmlformats.org/officeDocument/2006/relationships/image" Target="../media/image388.w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4.emf"/><Relationship Id="rId7" Type="http://schemas.openxmlformats.org/officeDocument/2006/relationships/image" Target="../media/image1192.jpeg"/><Relationship Id="rId2" Type="http://schemas.openxmlformats.org/officeDocument/2006/relationships/image" Target="../media/image119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6.emf"/><Relationship Id="rId5" Type="http://schemas.openxmlformats.org/officeDocument/2006/relationships/oleObject" Target="../embeddings/oleObject1024.bin"/><Relationship Id="rId4" Type="http://schemas.openxmlformats.org/officeDocument/2006/relationships/image" Target="../media/image1195.emf"/></Relationships>
</file>

<file path=ppt/slides/_rels/slide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1.jpeg"/><Relationship Id="rId3" Type="http://schemas.openxmlformats.org/officeDocument/2006/relationships/image" Target="../media/image1197.emf"/><Relationship Id="rId7" Type="http://schemas.openxmlformats.org/officeDocument/2006/relationships/image" Target="../media/image1200.emf"/><Relationship Id="rId2" Type="http://schemas.openxmlformats.org/officeDocument/2006/relationships/oleObject" Target="../embeddings/oleObject102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9.emf"/><Relationship Id="rId5" Type="http://schemas.openxmlformats.org/officeDocument/2006/relationships/image" Target="../media/image1198.emf"/><Relationship Id="rId4" Type="http://schemas.openxmlformats.org/officeDocument/2006/relationships/oleObject" Target="../embeddings/oleObject1026.bin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hyperlink" Target="http://prl.aps.org/abstract/PRL/v104/i25/e250401" TargetMode="External"/><Relationship Id="rId7" Type="http://schemas.openxmlformats.org/officeDocument/2006/relationships/hyperlink" Target="http://scitation.aip.org/content/aip/journal/jcp/141/4/10.1063/1.4890441" TargetMode="External"/><Relationship Id="rId2" Type="http://schemas.openxmlformats.org/officeDocument/2006/relationships/hyperlink" Target="http://iopscience.iop.org/1367-2630/12/5/05500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opscience.iop.org/1367-2630/16/1/015002/" TargetMode="External"/><Relationship Id="rId5" Type="http://schemas.openxmlformats.org/officeDocument/2006/relationships/hyperlink" Target="http://pubs.acs.org/doi/abs/10.1021/jp403056h" TargetMode="External"/><Relationship Id="rId4" Type="http://schemas.openxmlformats.org/officeDocument/2006/relationships/hyperlink" Target="http://dx.doi.org/10.1021/jp1095618" TargetMode="Externa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2.wmf"/><Relationship Id="rId2" Type="http://schemas.openxmlformats.org/officeDocument/2006/relationships/oleObject" Target="../embeddings/oleObject102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03.wmf"/><Relationship Id="rId4" Type="http://schemas.openxmlformats.org/officeDocument/2006/relationships/oleObject" Target="../embeddings/oleObject1028.bin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4.wmf"/><Relationship Id="rId7" Type="http://schemas.openxmlformats.org/officeDocument/2006/relationships/image" Target="../media/image1206.wmf"/><Relationship Id="rId2" Type="http://schemas.openxmlformats.org/officeDocument/2006/relationships/oleObject" Target="../embeddings/oleObject102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31.bin"/><Relationship Id="rId5" Type="http://schemas.openxmlformats.org/officeDocument/2006/relationships/image" Target="../media/image1205.wmf"/><Relationship Id="rId4" Type="http://schemas.openxmlformats.org/officeDocument/2006/relationships/oleObject" Target="../embeddings/oleObject103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.bin"/><Relationship Id="rId13" Type="http://schemas.openxmlformats.org/officeDocument/2006/relationships/image" Target="../media/image62.wmf"/><Relationship Id="rId18" Type="http://schemas.openxmlformats.org/officeDocument/2006/relationships/hyperlink" Target="http://jpsj.ipap.jp/link?JPSJ/75/082001/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151.wmf"/><Relationship Id="rId12" Type="http://schemas.openxmlformats.org/officeDocument/2006/relationships/oleObject" Target="../embeddings/oleObject117.bin"/><Relationship Id="rId17" Type="http://schemas.openxmlformats.org/officeDocument/2006/relationships/image" Target="../media/image155.wmf"/><Relationship Id="rId2" Type="http://schemas.openxmlformats.org/officeDocument/2006/relationships/image" Target="../media/image149.png"/><Relationship Id="rId16" Type="http://schemas.openxmlformats.org/officeDocument/2006/relationships/oleObject" Target="../embeddings/oleObject11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4.bin"/><Relationship Id="rId11" Type="http://schemas.openxmlformats.org/officeDocument/2006/relationships/image" Target="../media/image153.wmf"/><Relationship Id="rId5" Type="http://schemas.openxmlformats.org/officeDocument/2006/relationships/image" Target="../media/image150.wmf"/><Relationship Id="rId15" Type="http://schemas.openxmlformats.org/officeDocument/2006/relationships/image" Target="../media/image154.wmf"/><Relationship Id="rId10" Type="http://schemas.openxmlformats.org/officeDocument/2006/relationships/oleObject" Target="../embeddings/oleObject116.bin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152.wmf"/><Relationship Id="rId14" Type="http://schemas.openxmlformats.org/officeDocument/2006/relationships/oleObject" Target="../embeddings/oleObject118.bin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7.wmf"/><Relationship Id="rId7" Type="http://schemas.openxmlformats.org/officeDocument/2006/relationships/image" Target="../media/image1209.wmf"/><Relationship Id="rId2" Type="http://schemas.openxmlformats.org/officeDocument/2006/relationships/oleObject" Target="../embeddings/oleObject103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34.bin"/><Relationship Id="rId5" Type="http://schemas.openxmlformats.org/officeDocument/2006/relationships/image" Target="../media/image1208.wmf"/><Relationship Id="rId4" Type="http://schemas.openxmlformats.org/officeDocument/2006/relationships/oleObject" Target="../embeddings/oleObject1033.bin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0.wmf"/><Relationship Id="rId2" Type="http://schemas.openxmlformats.org/officeDocument/2006/relationships/oleObject" Target="../embeddings/oleObject103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11.wmf"/><Relationship Id="rId4" Type="http://schemas.openxmlformats.org/officeDocument/2006/relationships/oleObject" Target="../embeddings/oleObject1036.bin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0.bin"/><Relationship Id="rId3" Type="http://schemas.openxmlformats.org/officeDocument/2006/relationships/image" Target="../media/image1212.wmf"/><Relationship Id="rId7" Type="http://schemas.openxmlformats.org/officeDocument/2006/relationships/image" Target="../media/image1214.wmf"/><Relationship Id="rId2" Type="http://schemas.openxmlformats.org/officeDocument/2006/relationships/oleObject" Target="../embeddings/oleObject103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39.bin"/><Relationship Id="rId5" Type="http://schemas.openxmlformats.org/officeDocument/2006/relationships/image" Target="../media/image1213.wmf"/><Relationship Id="rId4" Type="http://schemas.openxmlformats.org/officeDocument/2006/relationships/oleObject" Target="../embeddings/oleObject1038.bin"/><Relationship Id="rId9" Type="http://schemas.openxmlformats.org/officeDocument/2006/relationships/image" Target="../media/image1215.wmf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44.bin"/><Relationship Id="rId13" Type="http://schemas.openxmlformats.org/officeDocument/2006/relationships/image" Target="../media/image1221.wmf"/><Relationship Id="rId18" Type="http://schemas.openxmlformats.org/officeDocument/2006/relationships/oleObject" Target="../embeddings/oleObject1049.bin"/><Relationship Id="rId3" Type="http://schemas.openxmlformats.org/officeDocument/2006/relationships/image" Target="../media/image1216.wmf"/><Relationship Id="rId7" Type="http://schemas.openxmlformats.org/officeDocument/2006/relationships/image" Target="../media/image1218.wmf"/><Relationship Id="rId12" Type="http://schemas.openxmlformats.org/officeDocument/2006/relationships/oleObject" Target="../embeddings/oleObject1046.bin"/><Relationship Id="rId17" Type="http://schemas.openxmlformats.org/officeDocument/2006/relationships/image" Target="../media/image1223.wmf"/><Relationship Id="rId2" Type="http://schemas.openxmlformats.org/officeDocument/2006/relationships/oleObject" Target="../embeddings/oleObject1041.bin"/><Relationship Id="rId16" Type="http://schemas.openxmlformats.org/officeDocument/2006/relationships/oleObject" Target="../embeddings/oleObject104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43.bin"/><Relationship Id="rId11" Type="http://schemas.openxmlformats.org/officeDocument/2006/relationships/image" Target="../media/image1220.wmf"/><Relationship Id="rId5" Type="http://schemas.openxmlformats.org/officeDocument/2006/relationships/image" Target="../media/image1217.wmf"/><Relationship Id="rId15" Type="http://schemas.openxmlformats.org/officeDocument/2006/relationships/image" Target="../media/image1222.wmf"/><Relationship Id="rId10" Type="http://schemas.openxmlformats.org/officeDocument/2006/relationships/oleObject" Target="../embeddings/oleObject1045.bin"/><Relationship Id="rId19" Type="http://schemas.openxmlformats.org/officeDocument/2006/relationships/image" Target="../media/image1224.wmf"/><Relationship Id="rId4" Type="http://schemas.openxmlformats.org/officeDocument/2006/relationships/oleObject" Target="../embeddings/oleObject1042.bin"/><Relationship Id="rId9" Type="http://schemas.openxmlformats.org/officeDocument/2006/relationships/image" Target="../media/image1219.wmf"/><Relationship Id="rId14" Type="http://schemas.openxmlformats.org/officeDocument/2006/relationships/oleObject" Target="../embeddings/oleObject1047.bin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5.wmf"/><Relationship Id="rId2" Type="http://schemas.openxmlformats.org/officeDocument/2006/relationships/oleObject" Target="../embeddings/oleObject1050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26.wmf"/><Relationship Id="rId4" Type="http://schemas.openxmlformats.org/officeDocument/2006/relationships/oleObject" Target="../embeddings/oleObject1051.bin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7.wmf"/><Relationship Id="rId2" Type="http://schemas.openxmlformats.org/officeDocument/2006/relationships/oleObject" Target="../embeddings/oleObject1052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28.wmf"/><Relationship Id="rId4" Type="http://schemas.openxmlformats.org/officeDocument/2006/relationships/oleObject" Target="../embeddings/oleObject1053.bin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9.wmf"/><Relationship Id="rId7" Type="http://schemas.openxmlformats.org/officeDocument/2006/relationships/image" Target="../media/image1231.wmf"/><Relationship Id="rId2" Type="http://schemas.openxmlformats.org/officeDocument/2006/relationships/oleObject" Target="../embeddings/oleObject1054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56.bin"/><Relationship Id="rId5" Type="http://schemas.openxmlformats.org/officeDocument/2006/relationships/image" Target="../media/image1230.wmf"/><Relationship Id="rId4" Type="http://schemas.openxmlformats.org/officeDocument/2006/relationships/oleObject" Target="../embeddings/oleObject1055.bin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0.bin"/><Relationship Id="rId3" Type="http://schemas.openxmlformats.org/officeDocument/2006/relationships/image" Target="../media/image1232.wmf"/><Relationship Id="rId7" Type="http://schemas.openxmlformats.org/officeDocument/2006/relationships/image" Target="../media/image1234.wmf"/><Relationship Id="rId2" Type="http://schemas.openxmlformats.org/officeDocument/2006/relationships/oleObject" Target="../embeddings/oleObject10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59.bin"/><Relationship Id="rId5" Type="http://schemas.openxmlformats.org/officeDocument/2006/relationships/image" Target="../media/image1233.wmf"/><Relationship Id="rId4" Type="http://schemas.openxmlformats.org/officeDocument/2006/relationships/oleObject" Target="../embeddings/oleObject1058.bin"/><Relationship Id="rId9" Type="http://schemas.openxmlformats.org/officeDocument/2006/relationships/image" Target="../media/image1235.wmf"/></Relationships>
</file>

<file path=ppt/slides/_rels/slide2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64.bin"/><Relationship Id="rId3" Type="http://schemas.openxmlformats.org/officeDocument/2006/relationships/image" Target="../media/image1236.wmf"/><Relationship Id="rId7" Type="http://schemas.openxmlformats.org/officeDocument/2006/relationships/image" Target="../media/image1238.wmf"/><Relationship Id="rId2" Type="http://schemas.openxmlformats.org/officeDocument/2006/relationships/oleObject" Target="../embeddings/oleObject106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63.bin"/><Relationship Id="rId11" Type="http://schemas.openxmlformats.org/officeDocument/2006/relationships/image" Target="../media/image1240.wmf"/><Relationship Id="rId5" Type="http://schemas.openxmlformats.org/officeDocument/2006/relationships/image" Target="../media/image1237.wmf"/><Relationship Id="rId10" Type="http://schemas.openxmlformats.org/officeDocument/2006/relationships/oleObject" Target="../embeddings/oleObject1065.bin"/><Relationship Id="rId4" Type="http://schemas.openxmlformats.org/officeDocument/2006/relationships/oleObject" Target="../embeddings/oleObject1062.bin"/><Relationship Id="rId9" Type="http://schemas.openxmlformats.org/officeDocument/2006/relationships/image" Target="../media/image1239.w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1.wmf"/><Relationship Id="rId7" Type="http://schemas.openxmlformats.org/officeDocument/2006/relationships/image" Target="../media/image1243.wmf"/><Relationship Id="rId2" Type="http://schemas.openxmlformats.org/officeDocument/2006/relationships/oleObject" Target="../embeddings/oleObject1066.bin"/><Relationship Id="rId1" Type="http://schemas.openxmlformats.org/officeDocument/2006/relationships/slideLayout" Target="../slideLayouts/slideLayout16.xml"/><Relationship Id="rId6" Type="http://schemas.openxmlformats.org/officeDocument/2006/relationships/oleObject" Target="../embeddings/oleObject1068.bin"/><Relationship Id="rId5" Type="http://schemas.openxmlformats.org/officeDocument/2006/relationships/image" Target="../media/image1242.wmf"/><Relationship Id="rId4" Type="http://schemas.openxmlformats.org/officeDocument/2006/relationships/oleObject" Target="../embeddings/oleObject1067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wmf"/><Relationship Id="rId13" Type="http://schemas.openxmlformats.org/officeDocument/2006/relationships/image" Target="../media/image161.wmf"/><Relationship Id="rId18" Type="http://schemas.openxmlformats.org/officeDocument/2006/relationships/oleObject" Target="../embeddings/oleObject125.bin"/><Relationship Id="rId3" Type="http://schemas.openxmlformats.org/officeDocument/2006/relationships/oleObject" Target="../embeddings/oleObject120.bin"/><Relationship Id="rId21" Type="http://schemas.openxmlformats.org/officeDocument/2006/relationships/image" Target="../media/image167.wmf"/><Relationship Id="rId7" Type="http://schemas.openxmlformats.org/officeDocument/2006/relationships/oleObject" Target="../embeddings/oleObject122.bin"/><Relationship Id="rId12" Type="http://schemas.openxmlformats.org/officeDocument/2006/relationships/oleObject" Target="../embeddings/oleObject124.bin"/><Relationship Id="rId17" Type="http://schemas.openxmlformats.org/officeDocument/2006/relationships/image" Target="../media/image165.png"/><Relationship Id="rId2" Type="http://schemas.openxmlformats.org/officeDocument/2006/relationships/image" Target="../media/image32.png"/><Relationship Id="rId16" Type="http://schemas.openxmlformats.org/officeDocument/2006/relationships/image" Target="../media/image164.png"/><Relationship Id="rId20" Type="http://schemas.openxmlformats.org/officeDocument/2006/relationships/oleObject" Target="../embeddings/oleObject12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7.wmf"/><Relationship Id="rId11" Type="http://schemas.openxmlformats.org/officeDocument/2006/relationships/image" Target="../media/image160.wmf"/><Relationship Id="rId5" Type="http://schemas.openxmlformats.org/officeDocument/2006/relationships/oleObject" Target="../embeddings/oleObject121.bin"/><Relationship Id="rId15" Type="http://schemas.openxmlformats.org/officeDocument/2006/relationships/image" Target="../media/image163.png"/><Relationship Id="rId10" Type="http://schemas.openxmlformats.org/officeDocument/2006/relationships/oleObject" Target="../embeddings/oleObject123.bin"/><Relationship Id="rId19" Type="http://schemas.openxmlformats.org/officeDocument/2006/relationships/image" Target="../media/image166.wmf"/><Relationship Id="rId4" Type="http://schemas.openxmlformats.org/officeDocument/2006/relationships/image" Target="../media/image156.wmf"/><Relationship Id="rId9" Type="http://schemas.openxmlformats.org/officeDocument/2006/relationships/image" Target="../media/image159.png"/><Relationship Id="rId14" Type="http://schemas.openxmlformats.org/officeDocument/2006/relationships/image" Target="../media/image162.png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2.bin"/><Relationship Id="rId13" Type="http://schemas.openxmlformats.org/officeDocument/2006/relationships/image" Target="../media/image1249.wmf"/><Relationship Id="rId3" Type="http://schemas.openxmlformats.org/officeDocument/2006/relationships/image" Target="../media/image1244.wmf"/><Relationship Id="rId7" Type="http://schemas.openxmlformats.org/officeDocument/2006/relationships/image" Target="../media/image1246.wmf"/><Relationship Id="rId12" Type="http://schemas.openxmlformats.org/officeDocument/2006/relationships/oleObject" Target="../embeddings/oleObject1074.bin"/><Relationship Id="rId2" Type="http://schemas.openxmlformats.org/officeDocument/2006/relationships/oleObject" Target="../embeddings/oleObject106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71.bin"/><Relationship Id="rId11" Type="http://schemas.openxmlformats.org/officeDocument/2006/relationships/image" Target="../media/image1248.wmf"/><Relationship Id="rId5" Type="http://schemas.openxmlformats.org/officeDocument/2006/relationships/image" Target="../media/image1245.wmf"/><Relationship Id="rId10" Type="http://schemas.openxmlformats.org/officeDocument/2006/relationships/oleObject" Target="../embeddings/oleObject1073.bin"/><Relationship Id="rId4" Type="http://schemas.openxmlformats.org/officeDocument/2006/relationships/oleObject" Target="../embeddings/oleObject1070.bin"/><Relationship Id="rId9" Type="http://schemas.openxmlformats.org/officeDocument/2006/relationships/image" Target="../media/image1247.wmf"/></Relationships>
</file>

<file path=ppt/slides/_rels/slide2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8.bin"/><Relationship Id="rId13" Type="http://schemas.openxmlformats.org/officeDocument/2006/relationships/image" Target="../media/image1255.wmf"/><Relationship Id="rId3" Type="http://schemas.openxmlformats.org/officeDocument/2006/relationships/image" Target="../media/image1250.wmf"/><Relationship Id="rId7" Type="http://schemas.openxmlformats.org/officeDocument/2006/relationships/image" Target="../media/image1252.wmf"/><Relationship Id="rId12" Type="http://schemas.openxmlformats.org/officeDocument/2006/relationships/oleObject" Target="../embeddings/oleObject1080.bin"/><Relationship Id="rId2" Type="http://schemas.openxmlformats.org/officeDocument/2006/relationships/oleObject" Target="../embeddings/oleObject107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77.bin"/><Relationship Id="rId11" Type="http://schemas.openxmlformats.org/officeDocument/2006/relationships/image" Target="../media/image1254.wmf"/><Relationship Id="rId5" Type="http://schemas.openxmlformats.org/officeDocument/2006/relationships/image" Target="../media/image1251.wmf"/><Relationship Id="rId10" Type="http://schemas.openxmlformats.org/officeDocument/2006/relationships/oleObject" Target="../embeddings/oleObject1079.bin"/><Relationship Id="rId4" Type="http://schemas.openxmlformats.org/officeDocument/2006/relationships/oleObject" Target="../embeddings/oleObject1076.bin"/><Relationship Id="rId9" Type="http://schemas.openxmlformats.org/officeDocument/2006/relationships/image" Target="../media/image1253.wmf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4.bin"/><Relationship Id="rId3" Type="http://schemas.openxmlformats.org/officeDocument/2006/relationships/image" Target="../media/image1256.wmf"/><Relationship Id="rId7" Type="http://schemas.openxmlformats.org/officeDocument/2006/relationships/image" Target="../media/image1258.wmf"/><Relationship Id="rId2" Type="http://schemas.openxmlformats.org/officeDocument/2006/relationships/oleObject" Target="../embeddings/oleObject108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83.bin"/><Relationship Id="rId5" Type="http://schemas.openxmlformats.org/officeDocument/2006/relationships/image" Target="../media/image1257.wmf"/><Relationship Id="rId4" Type="http://schemas.openxmlformats.org/officeDocument/2006/relationships/oleObject" Target="../embeddings/oleObject1082.bin"/><Relationship Id="rId9" Type="http://schemas.openxmlformats.org/officeDocument/2006/relationships/image" Target="../media/image1259.wmf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0.wmf"/><Relationship Id="rId2" Type="http://schemas.openxmlformats.org/officeDocument/2006/relationships/oleObject" Target="../embeddings/oleObject108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61.wmf"/><Relationship Id="rId4" Type="http://schemas.openxmlformats.org/officeDocument/2006/relationships/oleObject" Target="../embeddings/oleObject1086.bin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2.wmf"/><Relationship Id="rId2" Type="http://schemas.openxmlformats.org/officeDocument/2006/relationships/oleObject" Target="../embeddings/oleObject1087.bin"/><Relationship Id="rId1" Type="http://schemas.openxmlformats.org/officeDocument/2006/relationships/slideLayout" Target="../slideLayouts/slideLayout15.xml"/></Relationships>
</file>

<file path=ppt/slides/_rels/slide2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1.bin"/><Relationship Id="rId13" Type="http://schemas.openxmlformats.org/officeDocument/2006/relationships/oleObject" Target="../embeddings/oleObject1093.bin"/><Relationship Id="rId3" Type="http://schemas.openxmlformats.org/officeDocument/2006/relationships/image" Target="../media/image1263.wmf"/><Relationship Id="rId7" Type="http://schemas.openxmlformats.org/officeDocument/2006/relationships/image" Target="../media/image430.wmf"/><Relationship Id="rId12" Type="http://schemas.openxmlformats.org/officeDocument/2006/relationships/image" Target="../media/image433.png"/><Relationship Id="rId2" Type="http://schemas.openxmlformats.org/officeDocument/2006/relationships/oleObject" Target="../embeddings/oleObject1088.bin"/><Relationship Id="rId16" Type="http://schemas.openxmlformats.org/officeDocument/2006/relationships/image" Target="../media/image1267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90.bin"/><Relationship Id="rId11" Type="http://schemas.openxmlformats.org/officeDocument/2006/relationships/image" Target="../media/image1265.wmf"/><Relationship Id="rId5" Type="http://schemas.openxmlformats.org/officeDocument/2006/relationships/image" Target="../media/image1264.wmf"/><Relationship Id="rId15" Type="http://schemas.openxmlformats.org/officeDocument/2006/relationships/oleObject" Target="../embeddings/oleObject1094.bin"/><Relationship Id="rId10" Type="http://schemas.openxmlformats.org/officeDocument/2006/relationships/oleObject" Target="../embeddings/oleObject1092.bin"/><Relationship Id="rId4" Type="http://schemas.openxmlformats.org/officeDocument/2006/relationships/oleObject" Target="../embeddings/oleObject1089.bin"/><Relationship Id="rId9" Type="http://schemas.openxmlformats.org/officeDocument/2006/relationships/image" Target="../media/image431.wmf"/><Relationship Id="rId14" Type="http://schemas.openxmlformats.org/officeDocument/2006/relationships/image" Target="../media/image1266.wmf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1.wmf"/><Relationship Id="rId3" Type="http://schemas.openxmlformats.org/officeDocument/2006/relationships/image" Target="../media/image1268.wmf"/><Relationship Id="rId7" Type="http://schemas.openxmlformats.org/officeDocument/2006/relationships/image" Target="../media/image1270.wmf"/><Relationship Id="rId2" Type="http://schemas.openxmlformats.org/officeDocument/2006/relationships/oleObject" Target="../embeddings/oleObject1095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097.bin"/><Relationship Id="rId5" Type="http://schemas.openxmlformats.org/officeDocument/2006/relationships/image" Target="../media/image1269.wmf"/><Relationship Id="rId10" Type="http://schemas.openxmlformats.org/officeDocument/2006/relationships/hyperlink" Target="http://jpsj.ipap.jp/link?JPSJ/75/082001/" TargetMode="External"/><Relationship Id="rId4" Type="http://schemas.openxmlformats.org/officeDocument/2006/relationships/oleObject" Target="../embeddings/oleObject1096.bin"/><Relationship Id="rId9" Type="http://schemas.openxmlformats.org/officeDocument/2006/relationships/image" Target="../media/image1272.wmf"/></Relationships>
</file>

<file path=ppt/slides/_rels/slide2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3.png"/><Relationship Id="rId3" Type="http://schemas.openxmlformats.org/officeDocument/2006/relationships/image" Target="../media/image1273.wmf"/><Relationship Id="rId7" Type="http://schemas.openxmlformats.org/officeDocument/2006/relationships/image" Target="../media/image1275.wmf"/><Relationship Id="rId2" Type="http://schemas.openxmlformats.org/officeDocument/2006/relationships/oleObject" Target="../embeddings/oleObject109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00.bin"/><Relationship Id="rId11" Type="http://schemas.openxmlformats.org/officeDocument/2006/relationships/image" Target="../media/image919.png"/><Relationship Id="rId5" Type="http://schemas.openxmlformats.org/officeDocument/2006/relationships/image" Target="../media/image1274.wmf"/><Relationship Id="rId10" Type="http://schemas.openxmlformats.org/officeDocument/2006/relationships/image" Target="../media/image1276.wmf"/><Relationship Id="rId4" Type="http://schemas.openxmlformats.org/officeDocument/2006/relationships/oleObject" Target="../embeddings/oleObject1099.bin"/><Relationship Id="rId9" Type="http://schemas.openxmlformats.org/officeDocument/2006/relationships/oleObject" Target="../embeddings/oleObject1101.bin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7.wmf"/><Relationship Id="rId2" Type="http://schemas.openxmlformats.org/officeDocument/2006/relationships/oleObject" Target="../embeddings/oleObject1102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78.wmf"/><Relationship Id="rId4" Type="http://schemas.openxmlformats.org/officeDocument/2006/relationships/oleObject" Target="../embeddings/oleObject1103.bin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13" Type="http://schemas.openxmlformats.org/officeDocument/2006/relationships/oleObject" Target="../embeddings/oleObject131.bin"/><Relationship Id="rId3" Type="http://schemas.openxmlformats.org/officeDocument/2006/relationships/image" Target="../media/image168.wmf"/><Relationship Id="rId7" Type="http://schemas.openxmlformats.org/officeDocument/2006/relationships/image" Target="../media/image169.wmf"/><Relationship Id="rId12" Type="http://schemas.openxmlformats.org/officeDocument/2006/relationships/image" Target="../media/image172.wmf"/><Relationship Id="rId17" Type="http://schemas.openxmlformats.org/officeDocument/2006/relationships/hyperlink" Target="http://dx.doi.org/10.1016/0378-4371(83)90013-4" TargetMode="External"/><Relationship Id="rId2" Type="http://schemas.openxmlformats.org/officeDocument/2006/relationships/oleObject" Target="../embeddings/oleObject127.bin"/><Relationship Id="rId16" Type="http://schemas.openxmlformats.org/officeDocument/2006/relationships/image" Target="../media/image175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8.bin"/><Relationship Id="rId11" Type="http://schemas.openxmlformats.org/officeDocument/2006/relationships/oleObject" Target="../embeddings/oleObject130.bin"/><Relationship Id="rId5" Type="http://schemas.openxmlformats.org/officeDocument/2006/relationships/image" Target="../media/image166.wmf"/><Relationship Id="rId15" Type="http://schemas.openxmlformats.org/officeDocument/2006/relationships/image" Target="../media/image174.jpeg"/><Relationship Id="rId10" Type="http://schemas.openxmlformats.org/officeDocument/2006/relationships/image" Target="../media/image171.jpeg"/><Relationship Id="rId4" Type="http://schemas.openxmlformats.org/officeDocument/2006/relationships/oleObject" Target="../embeddings/oleObject125.bin"/><Relationship Id="rId9" Type="http://schemas.openxmlformats.org/officeDocument/2006/relationships/image" Target="../media/image170.wmf"/><Relationship Id="rId14" Type="http://schemas.openxmlformats.org/officeDocument/2006/relationships/image" Target="../media/image173.wmf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9.wmf"/><Relationship Id="rId2" Type="http://schemas.openxmlformats.org/officeDocument/2006/relationships/oleObject" Target="../embeddings/oleObject1104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80.wmf"/><Relationship Id="rId4" Type="http://schemas.openxmlformats.org/officeDocument/2006/relationships/oleObject" Target="../embeddings/oleObject1105.bin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1.wmf"/><Relationship Id="rId2" Type="http://schemas.openxmlformats.org/officeDocument/2006/relationships/oleObject" Target="../embeddings/oleObject1106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2.wmf"/><Relationship Id="rId4" Type="http://schemas.openxmlformats.org/officeDocument/2006/relationships/oleObject" Target="../embeddings/oleObject1107.bin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3.wmf"/><Relationship Id="rId2" Type="http://schemas.openxmlformats.org/officeDocument/2006/relationships/oleObject" Target="../embeddings/oleObject1108.bin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4.wmf"/><Relationship Id="rId2" Type="http://schemas.openxmlformats.org/officeDocument/2006/relationships/oleObject" Target="../embeddings/oleObject1109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5.wmf"/><Relationship Id="rId4" Type="http://schemas.openxmlformats.org/officeDocument/2006/relationships/oleObject" Target="../embeddings/oleObject1110.bin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6.wmf"/><Relationship Id="rId7" Type="http://schemas.openxmlformats.org/officeDocument/2006/relationships/image" Target="../media/image1288.wmf"/><Relationship Id="rId2" Type="http://schemas.openxmlformats.org/officeDocument/2006/relationships/oleObject" Target="../embeddings/oleObject11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13.bin"/><Relationship Id="rId5" Type="http://schemas.openxmlformats.org/officeDocument/2006/relationships/image" Target="../media/image1287.wmf"/><Relationship Id="rId4" Type="http://schemas.openxmlformats.org/officeDocument/2006/relationships/oleObject" Target="../embeddings/oleObject1112.bin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0.png"/><Relationship Id="rId2" Type="http://schemas.openxmlformats.org/officeDocument/2006/relationships/image" Target="../media/image128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1.png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3.png"/><Relationship Id="rId3" Type="http://schemas.openxmlformats.org/officeDocument/2006/relationships/image" Target="../media/image61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image" Target="../media/image617.png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2.wmf"/><Relationship Id="rId11" Type="http://schemas.openxmlformats.org/officeDocument/2006/relationships/image" Target="../media/image616.png"/><Relationship Id="rId5" Type="http://schemas.openxmlformats.org/officeDocument/2006/relationships/oleObject" Target="../embeddings/oleObject1114.bin"/><Relationship Id="rId10" Type="http://schemas.openxmlformats.org/officeDocument/2006/relationships/image" Target="../media/image615.png"/><Relationship Id="rId4" Type="http://schemas.openxmlformats.org/officeDocument/2006/relationships/image" Target="../media/image611.png"/><Relationship Id="rId9" Type="http://schemas.openxmlformats.org/officeDocument/2006/relationships/image" Target="../media/image614.png"/></Relationships>
</file>

<file path=ppt/slides/_rels/slide2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4.wmf"/><Relationship Id="rId18" Type="http://schemas.openxmlformats.org/officeDocument/2006/relationships/oleObject" Target="../embeddings/oleObject1123.bin"/><Relationship Id="rId26" Type="http://schemas.openxmlformats.org/officeDocument/2006/relationships/oleObject" Target="../embeddings/oleObject1127.bin"/><Relationship Id="rId39" Type="http://schemas.openxmlformats.org/officeDocument/2006/relationships/image" Target="../media/image816.wmf"/><Relationship Id="rId21" Type="http://schemas.openxmlformats.org/officeDocument/2006/relationships/image" Target="../media/image808.wmf"/><Relationship Id="rId34" Type="http://schemas.openxmlformats.org/officeDocument/2006/relationships/oleObject" Target="../embeddings/oleObject1132.bin"/><Relationship Id="rId42" Type="http://schemas.openxmlformats.org/officeDocument/2006/relationships/oleObject" Target="../embeddings/oleObject1136.bin"/><Relationship Id="rId47" Type="http://schemas.openxmlformats.org/officeDocument/2006/relationships/image" Target="../media/image820.wmf"/><Relationship Id="rId7" Type="http://schemas.openxmlformats.org/officeDocument/2006/relationships/image" Target="../media/image801.wmf"/><Relationship Id="rId2" Type="http://schemas.openxmlformats.org/officeDocument/2006/relationships/oleObject" Target="../embeddings/oleObject1115.bin"/><Relationship Id="rId16" Type="http://schemas.openxmlformats.org/officeDocument/2006/relationships/oleObject" Target="../embeddings/oleObject1122.bin"/><Relationship Id="rId29" Type="http://schemas.openxmlformats.org/officeDocument/2006/relationships/oleObject" Target="../embeddings/oleObject1129.bin"/><Relationship Id="rId11" Type="http://schemas.openxmlformats.org/officeDocument/2006/relationships/image" Target="../media/image803.wmf"/><Relationship Id="rId24" Type="http://schemas.openxmlformats.org/officeDocument/2006/relationships/oleObject" Target="../embeddings/oleObject1126.bin"/><Relationship Id="rId32" Type="http://schemas.openxmlformats.org/officeDocument/2006/relationships/oleObject" Target="../embeddings/oleObject1131.bin"/><Relationship Id="rId37" Type="http://schemas.openxmlformats.org/officeDocument/2006/relationships/image" Target="../media/image815.wmf"/><Relationship Id="rId40" Type="http://schemas.openxmlformats.org/officeDocument/2006/relationships/oleObject" Target="../embeddings/oleObject1135.bin"/><Relationship Id="rId45" Type="http://schemas.openxmlformats.org/officeDocument/2006/relationships/image" Target="../media/image819.wmf"/><Relationship Id="rId5" Type="http://schemas.openxmlformats.org/officeDocument/2006/relationships/image" Target="../media/image800.wmf"/><Relationship Id="rId15" Type="http://schemas.openxmlformats.org/officeDocument/2006/relationships/image" Target="../media/image805.wmf"/><Relationship Id="rId23" Type="http://schemas.openxmlformats.org/officeDocument/2006/relationships/image" Target="../media/image809.wmf"/><Relationship Id="rId28" Type="http://schemas.openxmlformats.org/officeDocument/2006/relationships/oleObject" Target="../embeddings/oleObject1128.bin"/><Relationship Id="rId36" Type="http://schemas.openxmlformats.org/officeDocument/2006/relationships/oleObject" Target="../embeddings/oleObject1133.bin"/><Relationship Id="rId49" Type="http://schemas.openxmlformats.org/officeDocument/2006/relationships/image" Target="../media/image821.wmf"/><Relationship Id="rId10" Type="http://schemas.openxmlformats.org/officeDocument/2006/relationships/oleObject" Target="../embeddings/oleObject1119.bin"/><Relationship Id="rId19" Type="http://schemas.openxmlformats.org/officeDocument/2006/relationships/image" Target="../media/image807.wmf"/><Relationship Id="rId31" Type="http://schemas.openxmlformats.org/officeDocument/2006/relationships/oleObject" Target="../embeddings/oleObject1130.bin"/><Relationship Id="rId44" Type="http://schemas.openxmlformats.org/officeDocument/2006/relationships/oleObject" Target="../embeddings/oleObject1137.bin"/><Relationship Id="rId4" Type="http://schemas.openxmlformats.org/officeDocument/2006/relationships/oleObject" Target="../embeddings/oleObject1116.bin"/><Relationship Id="rId9" Type="http://schemas.openxmlformats.org/officeDocument/2006/relationships/image" Target="../media/image802.wmf"/><Relationship Id="rId14" Type="http://schemas.openxmlformats.org/officeDocument/2006/relationships/oleObject" Target="../embeddings/oleObject1121.bin"/><Relationship Id="rId22" Type="http://schemas.openxmlformats.org/officeDocument/2006/relationships/oleObject" Target="../embeddings/oleObject1125.bin"/><Relationship Id="rId27" Type="http://schemas.openxmlformats.org/officeDocument/2006/relationships/image" Target="../media/image1173.wmf"/><Relationship Id="rId30" Type="http://schemas.openxmlformats.org/officeDocument/2006/relationships/image" Target="../media/image812.wmf"/><Relationship Id="rId35" Type="http://schemas.openxmlformats.org/officeDocument/2006/relationships/image" Target="../media/image814.wmf"/><Relationship Id="rId43" Type="http://schemas.openxmlformats.org/officeDocument/2006/relationships/image" Target="../media/image818.wmf"/><Relationship Id="rId48" Type="http://schemas.openxmlformats.org/officeDocument/2006/relationships/oleObject" Target="../embeddings/oleObject1139.bin"/><Relationship Id="rId8" Type="http://schemas.openxmlformats.org/officeDocument/2006/relationships/oleObject" Target="../embeddings/oleObject1118.bin"/><Relationship Id="rId3" Type="http://schemas.openxmlformats.org/officeDocument/2006/relationships/image" Target="../media/image799.wmf"/><Relationship Id="rId12" Type="http://schemas.openxmlformats.org/officeDocument/2006/relationships/oleObject" Target="../embeddings/oleObject1120.bin"/><Relationship Id="rId17" Type="http://schemas.openxmlformats.org/officeDocument/2006/relationships/image" Target="../media/image806.wmf"/><Relationship Id="rId25" Type="http://schemas.openxmlformats.org/officeDocument/2006/relationships/image" Target="../media/image810.wmf"/><Relationship Id="rId33" Type="http://schemas.openxmlformats.org/officeDocument/2006/relationships/image" Target="../media/image813.wmf"/><Relationship Id="rId38" Type="http://schemas.openxmlformats.org/officeDocument/2006/relationships/oleObject" Target="../embeddings/oleObject1134.bin"/><Relationship Id="rId46" Type="http://schemas.openxmlformats.org/officeDocument/2006/relationships/oleObject" Target="../embeddings/oleObject1138.bin"/><Relationship Id="rId20" Type="http://schemas.openxmlformats.org/officeDocument/2006/relationships/oleObject" Target="../embeddings/oleObject1124.bin"/><Relationship Id="rId41" Type="http://schemas.openxmlformats.org/officeDocument/2006/relationships/image" Target="../media/image81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17.bin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0.bin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94.wmf"/><Relationship Id="rId5" Type="http://schemas.openxmlformats.org/officeDocument/2006/relationships/oleObject" Target="../embeddings/oleObject1141.bin"/><Relationship Id="rId4" Type="http://schemas.openxmlformats.org/officeDocument/2006/relationships/image" Target="../media/image1293.wmf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179.wmf"/><Relationship Id="rId3" Type="http://schemas.openxmlformats.org/officeDocument/2006/relationships/hyperlink" Target="https://doi.org/10.1007/BF01608499" TargetMode="External"/><Relationship Id="rId7" Type="http://schemas.openxmlformats.org/officeDocument/2006/relationships/image" Target="../media/image149.png"/><Relationship Id="rId12" Type="http://schemas.openxmlformats.org/officeDocument/2006/relationships/oleObject" Target="../embeddings/oleObject135.bin"/><Relationship Id="rId2" Type="http://schemas.openxmlformats.org/officeDocument/2006/relationships/hyperlink" Target="https://doi.org/10.1007/BF01609396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doi.org/10.1063/1.5115323" TargetMode="External"/><Relationship Id="rId11" Type="http://schemas.openxmlformats.org/officeDocument/2006/relationships/image" Target="../media/image178.wmf"/><Relationship Id="rId5" Type="http://schemas.openxmlformats.org/officeDocument/2006/relationships/image" Target="../media/image176.wmf"/><Relationship Id="rId10" Type="http://schemas.openxmlformats.org/officeDocument/2006/relationships/oleObject" Target="../embeddings/oleObject134.bin"/><Relationship Id="rId4" Type="http://schemas.openxmlformats.org/officeDocument/2006/relationships/oleObject" Target="../embeddings/oleObject132.bin"/><Relationship Id="rId9" Type="http://schemas.openxmlformats.org/officeDocument/2006/relationships/image" Target="../media/image177.wmf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7.bin"/><Relationship Id="rId13" Type="http://schemas.openxmlformats.org/officeDocument/2006/relationships/image" Target="../media/image135.wmf"/><Relationship Id="rId18" Type="http://schemas.openxmlformats.org/officeDocument/2006/relationships/oleObject" Target="../embeddings/oleObject112.bin"/><Relationship Id="rId3" Type="http://schemas.openxmlformats.org/officeDocument/2006/relationships/image" Target="../media/image142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147.wmf"/><Relationship Id="rId2" Type="http://schemas.openxmlformats.org/officeDocument/2006/relationships/oleObject" Target="../embeddings/oleObject104.bin"/><Relationship Id="rId16" Type="http://schemas.openxmlformats.org/officeDocument/2006/relationships/oleObject" Target="../embeddings/oleObject11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146.wmf"/><Relationship Id="rId5" Type="http://schemas.openxmlformats.org/officeDocument/2006/relationships/image" Target="../media/image143.wmf"/><Relationship Id="rId15" Type="http://schemas.openxmlformats.org/officeDocument/2006/relationships/image" Target="../media/image136.wmf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148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10.bin"/></Relationships>
</file>

<file path=ppt/slides/_rels/slide2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45.bin"/><Relationship Id="rId13" Type="http://schemas.openxmlformats.org/officeDocument/2006/relationships/image" Target="../media/image213.wmf"/><Relationship Id="rId3" Type="http://schemas.openxmlformats.org/officeDocument/2006/relationships/image" Target="../media/image1295.wmf"/><Relationship Id="rId7" Type="http://schemas.openxmlformats.org/officeDocument/2006/relationships/image" Target="../media/image1297.wmf"/><Relationship Id="rId12" Type="http://schemas.openxmlformats.org/officeDocument/2006/relationships/oleObject" Target="../embeddings/oleObject157.bin"/><Relationship Id="rId17" Type="http://schemas.openxmlformats.org/officeDocument/2006/relationships/image" Target="../media/image215.wmf"/><Relationship Id="rId2" Type="http://schemas.openxmlformats.org/officeDocument/2006/relationships/oleObject" Target="../embeddings/oleObject1142.bin"/><Relationship Id="rId16" Type="http://schemas.openxmlformats.org/officeDocument/2006/relationships/oleObject" Target="../embeddings/oleObject15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44.bin"/><Relationship Id="rId11" Type="http://schemas.openxmlformats.org/officeDocument/2006/relationships/image" Target="../media/image1299.wmf"/><Relationship Id="rId5" Type="http://schemas.openxmlformats.org/officeDocument/2006/relationships/image" Target="../media/image1296.wmf"/><Relationship Id="rId15" Type="http://schemas.openxmlformats.org/officeDocument/2006/relationships/image" Target="../media/image214.wmf"/><Relationship Id="rId10" Type="http://schemas.openxmlformats.org/officeDocument/2006/relationships/oleObject" Target="../embeddings/oleObject1146.bin"/><Relationship Id="rId4" Type="http://schemas.openxmlformats.org/officeDocument/2006/relationships/oleObject" Target="../embeddings/oleObject1143.bin"/><Relationship Id="rId9" Type="http://schemas.openxmlformats.org/officeDocument/2006/relationships/image" Target="../media/image1298.wmf"/><Relationship Id="rId14" Type="http://schemas.openxmlformats.org/officeDocument/2006/relationships/oleObject" Target="../embeddings/oleObject158.bin"/></Relationships>
</file>

<file path=ppt/slides/_rels/slide2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0.wmf"/><Relationship Id="rId3" Type="http://schemas.openxmlformats.org/officeDocument/2006/relationships/oleObject" Target="../embeddings/oleObject1147.bin"/><Relationship Id="rId7" Type="http://schemas.openxmlformats.org/officeDocument/2006/relationships/oleObject" Target="../embeddings/oleObject1149.bin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1.wmf"/><Relationship Id="rId5" Type="http://schemas.openxmlformats.org/officeDocument/2006/relationships/oleObject" Target="../embeddings/oleObject1148.bin"/><Relationship Id="rId10" Type="http://schemas.openxmlformats.org/officeDocument/2006/relationships/image" Target="../media/image924.wmf"/><Relationship Id="rId4" Type="http://schemas.openxmlformats.org/officeDocument/2006/relationships/image" Target="../media/image333.wmf"/><Relationship Id="rId9" Type="http://schemas.openxmlformats.org/officeDocument/2006/relationships/oleObject" Target="../embeddings/oleObject1150.bin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2.wmf"/><Relationship Id="rId3" Type="http://schemas.openxmlformats.org/officeDocument/2006/relationships/image" Target="../media/image1301.wmf"/><Relationship Id="rId7" Type="http://schemas.openxmlformats.org/officeDocument/2006/relationships/oleObject" Target="../embeddings/oleObject1153.bin"/><Relationship Id="rId12" Type="http://schemas.openxmlformats.org/officeDocument/2006/relationships/image" Target="../media/image1304.wmf"/><Relationship Id="rId2" Type="http://schemas.openxmlformats.org/officeDocument/2006/relationships/oleObject" Target="../embeddings/oleObject115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3.png"/><Relationship Id="rId11" Type="http://schemas.openxmlformats.org/officeDocument/2006/relationships/oleObject" Target="../embeddings/oleObject1155.bin"/><Relationship Id="rId5" Type="http://schemas.openxmlformats.org/officeDocument/2006/relationships/image" Target="../media/image392.png"/><Relationship Id="rId10" Type="http://schemas.openxmlformats.org/officeDocument/2006/relationships/image" Target="../media/image1303.wmf"/><Relationship Id="rId4" Type="http://schemas.openxmlformats.org/officeDocument/2006/relationships/oleObject" Target="../embeddings/oleObject1152.bin"/><Relationship Id="rId9" Type="http://schemas.openxmlformats.org/officeDocument/2006/relationships/oleObject" Target="../embeddings/oleObject1154.bin"/></Relationships>
</file>

<file path=ppt/slides/_rels/slide2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59.bin"/><Relationship Id="rId3" Type="http://schemas.openxmlformats.org/officeDocument/2006/relationships/image" Target="../media/image1305.wmf"/><Relationship Id="rId7" Type="http://schemas.openxmlformats.org/officeDocument/2006/relationships/image" Target="../media/image1307.wmf"/><Relationship Id="rId2" Type="http://schemas.openxmlformats.org/officeDocument/2006/relationships/oleObject" Target="../embeddings/oleObject1156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1158.bin"/><Relationship Id="rId11" Type="http://schemas.openxmlformats.org/officeDocument/2006/relationships/image" Target="../media/image1309.wmf"/><Relationship Id="rId5" Type="http://schemas.openxmlformats.org/officeDocument/2006/relationships/image" Target="../media/image1306.wmf"/><Relationship Id="rId10" Type="http://schemas.openxmlformats.org/officeDocument/2006/relationships/oleObject" Target="../embeddings/oleObject1160.bin"/><Relationship Id="rId4" Type="http://schemas.openxmlformats.org/officeDocument/2006/relationships/oleObject" Target="../embeddings/oleObject1157.bin"/><Relationship Id="rId9" Type="http://schemas.openxmlformats.org/officeDocument/2006/relationships/image" Target="../media/image1308.wmf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13" Type="http://schemas.openxmlformats.org/officeDocument/2006/relationships/oleObject" Target="../embeddings/oleObject140.bin"/><Relationship Id="rId18" Type="http://schemas.openxmlformats.org/officeDocument/2006/relationships/oleObject" Target="../embeddings/oleObject142.bin"/><Relationship Id="rId26" Type="http://schemas.openxmlformats.org/officeDocument/2006/relationships/oleObject" Target="../embeddings/oleObject146.bin"/><Relationship Id="rId3" Type="http://schemas.openxmlformats.org/officeDocument/2006/relationships/image" Target="../media/image182.png"/><Relationship Id="rId21" Type="http://schemas.openxmlformats.org/officeDocument/2006/relationships/image" Target="../media/image192.wmf"/><Relationship Id="rId7" Type="http://schemas.openxmlformats.org/officeDocument/2006/relationships/oleObject" Target="../embeddings/oleObject137.bin"/><Relationship Id="rId12" Type="http://schemas.openxmlformats.org/officeDocument/2006/relationships/image" Target="../media/image187.wmf"/><Relationship Id="rId17" Type="http://schemas.openxmlformats.org/officeDocument/2006/relationships/image" Target="../media/image190.wmf"/><Relationship Id="rId25" Type="http://schemas.openxmlformats.org/officeDocument/2006/relationships/image" Target="../media/image194.wmf"/><Relationship Id="rId2" Type="http://schemas.openxmlformats.org/officeDocument/2006/relationships/image" Target="../media/image181.png"/><Relationship Id="rId16" Type="http://schemas.openxmlformats.org/officeDocument/2006/relationships/oleObject" Target="../embeddings/oleObject141.bin"/><Relationship Id="rId20" Type="http://schemas.openxmlformats.org/officeDocument/2006/relationships/oleObject" Target="../embeddings/oleObject143.bin"/><Relationship Id="rId29" Type="http://schemas.openxmlformats.org/officeDocument/2006/relationships/image" Target="../media/image1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4.wmf"/><Relationship Id="rId11" Type="http://schemas.openxmlformats.org/officeDocument/2006/relationships/oleObject" Target="../embeddings/oleObject139.bin"/><Relationship Id="rId24" Type="http://schemas.openxmlformats.org/officeDocument/2006/relationships/oleObject" Target="../embeddings/oleObject145.bin"/><Relationship Id="rId32" Type="http://schemas.openxmlformats.org/officeDocument/2006/relationships/image" Target="../media/image198.png"/><Relationship Id="rId5" Type="http://schemas.openxmlformats.org/officeDocument/2006/relationships/oleObject" Target="../embeddings/oleObject136.bin"/><Relationship Id="rId15" Type="http://schemas.openxmlformats.org/officeDocument/2006/relationships/image" Target="../media/image189.png"/><Relationship Id="rId23" Type="http://schemas.openxmlformats.org/officeDocument/2006/relationships/image" Target="../media/image193.wmf"/><Relationship Id="rId28" Type="http://schemas.openxmlformats.org/officeDocument/2006/relationships/image" Target="../media/image196.png"/><Relationship Id="rId10" Type="http://schemas.openxmlformats.org/officeDocument/2006/relationships/image" Target="../media/image186.wmf"/><Relationship Id="rId19" Type="http://schemas.openxmlformats.org/officeDocument/2006/relationships/image" Target="../media/image191.wmf"/><Relationship Id="rId31" Type="http://schemas.openxmlformats.org/officeDocument/2006/relationships/hyperlink" Target="https://doi.org/10.1063/5.0232073" TargetMode="External"/><Relationship Id="rId4" Type="http://schemas.openxmlformats.org/officeDocument/2006/relationships/image" Target="../media/image183.png"/><Relationship Id="rId9" Type="http://schemas.openxmlformats.org/officeDocument/2006/relationships/oleObject" Target="../embeddings/oleObject138.bin"/><Relationship Id="rId14" Type="http://schemas.openxmlformats.org/officeDocument/2006/relationships/image" Target="../media/image188.wmf"/><Relationship Id="rId22" Type="http://schemas.openxmlformats.org/officeDocument/2006/relationships/oleObject" Target="../embeddings/oleObject144.bin"/><Relationship Id="rId27" Type="http://schemas.openxmlformats.org/officeDocument/2006/relationships/image" Target="../media/image195.wmf"/><Relationship Id="rId30" Type="http://schemas.openxmlformats.org/officeDocument/2006/relationships/image" Target="../media/image1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8.bin"/><Relationship Id="rId13" Type="http://schemas.openxmlformats.org/officeDocument/2006/relationships/oleObject" Target="../embeddings/oleObject150.bin"/><Relationship Id="rId3" Type="http://schemas.openxmlformats.org/officeDocument/2006/relationships/image" Target="../media/image200.png"/><Relationship Id="rId7" Type="http://schemas.openxmlformats.org/officeDocument/2006/relationships/image" Target="../media/image159.png"/><Relationship Id="rId12" Type="http://schemas.openxmlformats.org/officeDocument/2006/relationships/hyperlink" Target="https://doi.org/10.1063/5.0225607" TargetMode="External"/><Relationship Id="rId17" Type="http://schemas.openxmlformats.org/officeDocument/2006/relationships/image" Target="../media/image207.png"/><Relationship Id="rId2" Type="http://schemas.openxmlformats.org/officeDocument/2006/relationships/image" Target="../media/image199.png"/><Relationship Id="rId16" Type="http://schemas.openxmlformats.org/officeDocument/2006/relationships/image" Target="../media/image20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wmf"/><Relationship Id="rId11" Type="http://schemas.openxmlformats.org/officeDocument/2006/relationships/image" Target="../media/image204.wmf"/><Relationship Id="rId5" Type="http://schemas.openxmlformats.org/officeDocument/2006/relationships/oleObject" Target="../embeddings/oleObject147.bin"/><Relationship Id="rId15" Type="http://schemas.openxmlformats.org/officeDocument/2006/relationships/oleObject" Target="../embeddings/oleObject151.bin"/><Relationship Id="rId10" Type="http://schemas.openxmlformats.org/officeDocument/2006/relationships/oleObject" Target="../embeddings/oleObject149.bin"/><Relationship Id="rId4" Type="http://schemas.openxmlformats.org/officeDocument/2006/relationships/image" Target="../media/image201.png"/><Relationship Id="rId9" Type="http://schemas.openxmlformats.org/officeDocument/2006/relationships/image" Target="../media/image203.wmf"/><Relationship Id="rId14" Type="http://schemas.openxmlformats.org/officeDocument/2006/relationships/image" Target="../media/image20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5.bin"/><Relationship Id="rId13" Type="http://schemas.openxmlformats.org/officeDocument/2006/relationships/image" Target="../media/image213.wmf"/><Relationship Id="rId18" Type="http://schemas.openxmlformats.org/officeDocument/2006/relationships/oleObject" Target="../embeddings/oleObject160.bin"/><Relationship Id="rId3" Type="http://schemas.openxmlformats.org/officeDocument/2006/relationships/image" Target="../media/image208.wmf"/><Relationship Id="rId21" Type="http://schemas.openxmlformats.org/officeDocument/2006/relationships/image" Target="../media/image217.wmf"/><Relationship Id="rId7" Type="http://schemas.openxmlformats.org/officeDocument/2006/relationships/image" Target="../media/image210.wmf"/><Relationship Id="rId12" Type="http://schemas.openxmlformats.org/officeDocument/2006/relationships/oleObject" Target="../embeddings/oleObject157.bin"/><Relationship Id="rId17" Type="http://schemas.openxmlformats.org/officeDocument/2006/relationships/image" Target="../media/image215.wmf"/><Relationship Id="rId2" Type="http://schemas.openxmlformats.org/officeDocument/2006/relationships/oleObject" Target="../embeddings/oleObject152.bin"/><Relationship Id="rId16" Type="http://schemas.openxmlformats.org/officeDocument/2006/relationships/oleObject" Target="../embeddings/oleObject159.bin"/><Relationship Id="rId20" Type="http://schemas.openxmlformats.org/officeDocument/2006/relationships/oleObject" Target="../embeddings/oleObject16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4.bin"/><Relationship Id="rId11" Type="http://schemas.openxmlformats.org/officeDocument/2006/relationships/image" Target="../media/image212.wmf"/><Relationship Id="rId5" Type="http://schemas.openxmlformats.org/officeDocument/2006/relationships/image" Target="../media/image209.wmf"/><Relationship Id="rId15" Type="http://schemas.openxmlformats.org/officeDocument/2006/relationships/image" Target="../media/image214.wmf"/><Relationship Id="rId10" Type="http://schemas.openxmlformats.org/officeDocument/2006/relationships/oleObject" Target="../embeddings/oleObject156.bin"/><Relationship Id="rId19" Type="http://schemas.openxmlformats.org/officeDocument/2006/relationships/image" Target="../media/image216.wmf"/><Relationship Id="rId4" Type="http://schemas.openxmlformats.org/officeDocument/2006/relationships/oleObject" Target="../embeddings/oleObject153.bin"/><Relationship Id="rId9" Type="http://schemas.openxmlformats.org/officeDocument/2006/relationships/image" Target="../media/image211.wmf"/><Relationship Id="rId14" Type="http://schemas.openxmlformats.org/officeDocument/2006/relationships/oleObject" Target="../embeddings/oleObject158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5.bin"/><Relationship Id="rId13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0.wmf"/><Relationship Id="rId12" Type="http://schemas.openxmlformats.org/officeDocument/2006/relationships/oleObject" Target="../embeddings/oleObject167.bin"/><Relationship Id="rId2" Type="http://schemas.openxmlformats.org/officeDocument/2006/relationships/oleObject" Target="../embeddings/oleObject16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64.bin"/><Relationship Id="rId11" Type="http://schemas.openxmlformats.org/officeDocument/2006/relationships/image" Target="../media/image222.wmf"/><Relationship Id="rId5" Type="http://schemas.openxmlformats.org/officeDocument/2006/relationships/image" Target="../media/image219.wmf"/><Relationship Id="rId10" Type="http://schemas.openxmlformats.org/officeDocument/2006/relationships/oleObject" Target="../embeddings/oleObject166.bin"/><Relationship Id="rId4" Type="http://schemas.openxmlformats.org/officeDocument/2006/relationships/oleObject" Target="../embeddings/oleObject163.bin"/><Relationship Id="rId9" Type="http://schemas.openxmlformats.org/officeDocument/2006/relationships/image" Target="../media/image221.wmf"/><Relationship Id="rId14" Type="http://schemas.openxmlformats.org/officeDocument/2006/relationships/image" Target="../media/image22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9.xml"/><Relationship Id="rId13" Type="http://schemas.openxmlformats.org/officeDocument/2006/relationships/slide" Target="slide171.xml"/><Relationship Id="rId18" Type="http://schemas.openxmlformats.org/officeDocument/2006/relationships/slide" Target="slide126.xml"/><Relationship Id="rId3" Type="http://schemas.openxmlformats.org/officeDocument/2006/relationships/slide" Target="slide4.xml"/><Relationship Id="rId7" Type="http://schemas.openxmlformats.org/officeDocument/2006/relationships/slide" Target="slide71.xml"/><Relationship Id="rId12" Type="http://schemas.openxmlformats.org/officeDocument/2006/relationships/slide" Target="slide157.xml"/><Relationship Id="rId17" Type="http://schemas.openxmlformats.org/officeDocument/2006/relationships/slide" Target="slide227.xml"/><Relationship Id="rId2" Type="http://schemas.openxmlformats.org/officeDocument/2006/relationships/notesSlide" Target="../notesSlides/notesSlide1.xml"/><Relationship Id="rId16" Type="http://schemas.openxmlformats.org/officeDocument/2006/relationships/slide" Target="slide20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5.xml"/><Relationship Id="rId11" Type="http://schemas.openxmlformats.org/officeDocument/2006/relationships/slide" Target="slide147.xml"/><Relationship Id="rId5" Type="http://schemas.openxmlformats.org/officeDocument/2006/relationships/slide" Target="slide42.xml"/><Relationship Id="rId15" Type="http://schemas.openxmlformats.org/officeDocument/2006/relationships/slide" Target="slide203.xml"/><Relationship Id="rId10" Type="http://schemas.openxmlformats.org/officeDocument/2006/relationships/slide" Target="slide109.xml"/><Relationship Id="rId4" Type="http://schemas.openxmlformats.org/officeDocument/2006/relationships/slide" Target="slide11.xml"/><Relationship Id="rId9" Type="http://schemas.openxmlformats.org/officeDocument/2006/relationships/slide" Target="slide89.xml"/><Relationship Id="rId14" Type="http://schemas.openxmlformats.org/officeDocument/2006/relationships/slide" Target="slide18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13" Type="http://schemas.openxmlformats.org/officeDocument/2006/relationships/image" Target="../media/image230.wmf"/><Relationship Id="rId3" Type="http://schemas.openxmlformats.org/officeDocument/2006/relationships/image" Target="../media/image225.wmf"/><Relationship Id="rId7" Type="http://schemas.openxmlformats.org/officeDocument/2006/relationships/image" Target="../media/image227.wmf"/><Relationship Id="rId12" Type="http://schemas.openxmlformats.org/officeDocument/2006/relationships/oleObject" Target="../embeddings/oleObject173.bin"/><Relationship Id="rId2" Type="http://schemas.openxmlformats.org/officeDocument/2006/relationships/oleObject" Target="../embeddings/oleObject16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70.bin"/><Relationship Id="rId11" Type="http://schemas.openxmlformats.org/officeDocument/2006/relationships/image" Target="../media/image229.wmf"/><Relationship Id="rId5" Type="http://schemas.openxmlformats.org/officeDocument/2006/relationships/image" Target="../media/image226.wmf"/><Relationship Id="rId10" Type="http://schemas.openxmlformats.org/officeDocument/2006/relationships/oleObject" Target="../embeddings/oleObject172.bin"/><Relationship Id="rId4" Type="http://schemas.openxmlformats.org/officeDocument/2006/relationships/oleObject" Target="../embeddings/oleObject169.bin"/><Relationship Id="rId9" Type="http://schemas.openxmlformats.org/officeDocument/2006/relationships/image" Target="../media/image22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wmf"/><Relationship Id="rId13" Type="http://schemas.openxmlformats.org/officeDocument/2006/relationships/oleObject" Target="../embeddings/oleObject179.bin"/><Relationship Id="rId18" Type="http://schemas.openxmlformats.org/officeDocument/2006/relationships/image" Target="../media/image239.wmf"/><Relationship Id="rId3" Type="http://schemas.openxmlformats.org/officeDocument/2006/relationships/image" Target="../media/image231.wmf"/><Relationship Id="rId7" Type="http://schemas.openxmlformats.org/officeDocument/2006/relationships/oleObject" Target="../embeddings/oleObject176.bin"/><Relationship Id="rId12" Type="http://schemas.openxmlformats.org/officeDocument/2006/relationships/image" Target="../media/image236.wmf"/><Relationship Id="rId17" Type="http://schemas.openxmlformats.org/officeDocument/2006/relationships/oleObject" Target="../embeddings/oleObject181.bin"/><Relationship Id="rId2" Type="http://schemas.openxmlformats.org/officeDocument/2006/relationships/oleObject" Target="../embeddings/oleObject174.bin"/><Relationship Id="rId16" Type="http://schemas.openxmlformats.org/officeDocument/2006/relationships/image" Target="../media/image23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3.wmf"/><Relationship Id="rId11" Type="http://schemas.openxmlformats.org/officeDocument/2006/relationships/oleObject" Target="../embeddings/oleObject178.bin"/><Relationship Id="rId5" Type="http://schemas.openxmlformats.org/officeDocument/2006/relationships/oleObject" Target="../embeddings/oleObject175.bin"/><Relationship Id="rId15" Type="http://schemas.openxmlformats.org/officeDocument/2006/relationships/oleObject" Target="../embeddings/oleObject180.bin"/><Relationship Id="rId10" Type="http://schemas.openxmlformats.org/officeDocument/2006/relationships/image" Target="../media/image235.wmf"/><Relationship Id="rId4" Type="http://schemas.openxmlformats.org/officeDocument/2006/relationships/image" Target="../media/image232.png"/><Relationship Id="rId9" Type="http://schemas.openxmlformats.org/officeDocument/2006/relationships/oleObject" Target="../embeddings/oleObject177.bin"/><Relationship Id="rId14" Type="http://schemas.openxmlformats.org/officeDocument/2006/relationships/image" Target="../media/image237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7.bin"/><Relationship Id="rId13" Type="http://schemas.openxmlformats.org/officeDocument/2006/relationships/oleObject" Target="../embeddings/oleObject183.bin"/><Relationship Id="rId18" Type="http://schemas.openxmlformats.org/officeDocument/2006/relationships/image" Target="../media/image194.wmf"/><Relationship Id="rId26" Type="http://schemas.openxmlformats.org/officeDocument/2006/relationships/hyperlink" Target="https://doi.org/10.1063/5.0232073" TargetMode="External"/><Relationship Id="rId3" Type="http://schemas.openxmlformats.org/officeDocument/2006/relationships/image" Target="../media/image241.png"/><Relationship Id="rId21" Type="http://schemas.openxmlformats.org/officeDocument/2006/relationships/image" Target="../media/image245.wmf"/><Relationship Id="rId7" Type="http://schemas.openxmlformats.org/officeDocument/2006/relationships/image" Target="../media/image184.wmf"/><Relationship Id="rId12" Type="http://schemas.openxmlformats.org/officeDocument/2006/relationships/image" Target="../media/image242.wmf"/><Relationship Id="rId17" Type="http://schemas.openxmlformats.org/officeDocument/2006/relationships/oleObject" Target="../embeddings/oleObject145.bin"/><Relationship Id="rId25" Type="http://schemas.openxmlformats.org/officeDocument/2006/relationships/image" Target="../media/image149.png"/><Relationship Id="rId2" Type="http://schemas.openxmlformats.org/officeDocument/2006/relationships/image" Target="../media/image240.png"/><Relationship Id="rId16" Type="http://schemas.openxmlformats.org/officeDocument/2006/relationships/image" Target="../media/image244.wmf"/><Relationship Id="rId20" Type="http://schemas.openxmlformats.org/officeDocument/2006/relationships/oleObject" Target="../embeddings/oleObject18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36.bin"/><Relationship Id="rId11" Type="http://schemas.openxmlformats.org/officeDocument/2006/relationships/oleObject" Target="../embeddings/oleObject182.bin"/><Relationship Id="rId24" Type="http://schemas.openxmlformats.org/officeDocument/2006/relationships/image" Target="../media/image247.png"/><Relationship Id="rId5" Type="http://schemas.openxmlformats.org/officeDocument/2006/relationships/image" Target="../media/image186.wmf"/><Relationship Id="rId15" Type="http://schemas.openxmlformats.org/officeDocument/2006/relationships/oleObject" Target="../embeddings/oleObject184.bin"/><Relationship Id="rId23" Type="http://schemas.openxmlformats.org/officeDocument/2006/relationships/image" Target="../media/image246.wmf"/><Relationship Id="rId10" Type="http://schemas.openxmlformats.org/officeDocument/2006/relationships/image" Target="../media/image189.png"/><Relationship Id="rId19" Type="http://schemas.openxmlformats.org/officeDocument/2006/relationships/image" Target="../media/image196.png"/><Relationship Id="rId4" Type="http://schemas.openxmlformats.org/officeDocument/2006/relationships/oleObject" Target="../embeddings/oleObject138.bin"/><Relationship Id="rId9" Type="http://schemas.openxmlformats.org/officeDocument/2006/relationships/image" Target="../media/image185.wmf"/><Relationship Id="rId14" Type="http://schemas.openxmlformats.org/officeDocument/2006/relationships/image" Target="../media/image243.wmf"/><Relationship Id="rId22" Type="http://schemas.openxmlformats.org/officeDocument/2006/relationships/oleObject" Target="../embeddings/oleObject186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3" Type="http://schemas.openxmlformats.org/officeDocument/2006/relationships/image" Target="../media/image248.wmf"/><Relationship Id="rId7" Type="http://schemas.openxmlformats.org/officeDocument/2006/relationships/oleObject" Target="../embeddings/oleObject189.bin"/><Relationship Id="rId2" Type="http://schemas.openxmlformats.org/officeDocument/2006/relationships/oleObject" Target="../embeddings/oleObject18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2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wmf"/><Relationship Id="rId3" Type="http://schemas.openxmlformats.org/officeDocument/2006/relationships/oleObject" Target="../embeddings/oleObject190.bin"/><Relationship Id="rId7" Type="http://schemas.openxmlformats.org/officeDocument/2006/relationships/oleObject" Target="../embeddings/oleObject192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3.wmf"/><Relationship Id="rId11" Type="http://schemas.openxmlformats.org/officeDocument/2006/relationships/image" Target="../media/image1580.png"/><Relationship Id="rId5" Type="http://schemas.openxmlformats.org/officeDocument/2006/relationships/oleObject" Target="../embeddings/oleObject191.bin"/><Relationship Id="rId4" Type="http://schemas.openxmlformats.org/officeDocument/2006/relationships/image" Target="../media/image252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3" Type="http://schemas.openxmlformats.org/officeDocument/2006/relationships/image" Target="../media/image256.png"/><Relationship Id="rId7" Type="http://schemas.openxmlformats.org/officeDocument/2006/relationships/image" Target="../media/image259.wmf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3.bin"/><Relationship Id="rId5" Type="http://schemas.openxmlformats.org/officeDocument/2006/relationships/image" Target="../media/image258.png"/><Relationship Id="rId4" Type="http://schemas.openxmlformats.org/officeDocument/2006/relationships/image" Target="../media/image25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6.bin"/><Relationship Id="rId13" Type="http://schemas.openxmlformats.org/officeDocument/2006/relationships/oleObject" Target="../embeddings/oleObject198.bin"/><Relationship Id="rId18" Type="http://schemas.openxmlformats.org/officeDocument/2006/relationships/image" Target="../media/image267.gif"/><Relationship Id="rId3" Type="http://schemas.openxmlformats.org/officeDocument/2006/relationships/image" Target="../media/image33.png"/><Relationship Id="rId21" Type="http://schemas.openxmlformats.org/officeDocument/2006/relationships/image" Target="../media/image270.gif"/><Relationship Id="rId7" Type="http://schemas.openxmlformats.org/officeDocument/2006/relationships/image" Target="NULL"/><Relationship Id="rId12" Type="http://schemas.openxmlformats.org/officeDocument/2006/relationships/image" Target="../media/image263.wmf"/><Relationship Id="rId17" Type="http://schemas.openxmlformats.org/officeDocument/2006/relationships/image" Target="../media/image266.gif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65.wmf"/><Relationship Id="rId20" Type="http://schemas.openxmlformats.org/officeDocument/2006/relationships/image" Target="../media/image269.gif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97.bin"/><Relationship Id="rId5" Type="http://schemas.openxmlformats.org/officeDocument/2006/relationships/image" Target="../media/image260.wmf"/><Relationship Id="rId15" Type="http://schemas.openxmlformats.org/officeDocument/2006/relationships/oleObject" Target="../embeddings/oleObject199.bin"/><Relationship Id="rId10" Type="http://schemas.openxmlformats.org/officeDocument/2006/relationships/image" Target="../media/image262.gif"/><Relationship Id="rId19" Type="http://schemas.openxmlformats.org/officeDocument/2006/relationships/image" Target="../media/image268.gif"/><Relationship Id="rId4" Type="http://schemas.openxmlformats.org/officeDocument/2006/relationships/oleObject" Target="../embeddings/oleObject195.bin"/><Relationship Id="rId9" Type="http://schemas.openxmlformats.org/officeDocument/2006/relationships/image" Target="../media/image261.wmf"/><Relationship Id="rId14" Type="http://schemas.openxmlformats.org/officeDocument/2006/relationships/image" Target="../media/image264.wmf"/><Relationship Id="rId22" Type="http://schemas.openxmlformats.org/officeDocument/2006/relationships/image" Target="../media/image271.gif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7.wmf"/><Relationship Id="rId18" Type="http://schemas.openxmlformats.org/officeDocument/2006/relationships/oleObject" Target="../embeddings/oleObject207.bin"/><Relationship Id="rId26" Type="http://schemas.openxmlformats.org/officeDocument/2006/relationships/oleObject" Target="../embeddings/oleObject208.bin"/><Relationship Id="rId21" Type="http://schemas.openxmlformats.org/officeDocument/2006/relationships/image" Target="../media/image269.gif"/><Relationship Id="rId34" Type="http://schemas.openxmlformats.org/officeDocument/2006/relationships/oleObject" Target="../embeddings/oleObject211.bin"/><Relationship Id="rId7" Type="http://schemas.openxmlformats.org/officeDocument/2006/relationships/image" Target="../media/image274.png"/><Relationship Id="rId12" Type="http://schemas.openxmlformats.org/officeDocument/2006/relationships/oleObject" Target="../embeddings/oleObject204.bin"/><Relationship Id="rId17" Type="http://schemas.openxmlformats.org/officeDocument/2006/relationships/image" Target="../media/image279.wmf"/><Relationship Id="rId25" Type="http://schemas.openxmlformats.org/officeDocument/2006/relationships/image" Target="../media/image268.gif"/><Relationship Id="rId33" Type="http://schemas.openxmlformats.org/officeDocument/2006/relationships/image" Target="../media/image285.png"/><Relationship Id="rId2" Type="http://schemas.openxmlformats.org/officeDocument/2006/relationships/notesSlide" Target="../notesSlides/notesSlide6.xml"/><Relationship Id="rId16" Type="http://schemas.openxmlformats.org/officeDocument/2006/relationships/oleObject" Target="../embeddings/oleObject206.bin"/><Relationship Id="rId20" Type="http://schemas.openxmlformats.org/officeDocument/2006/relationships/image" Target="../media/image149.png"/><Relationship Id="rId29" Type="http://schemas.openxmlformats.org/officeDocument/2006/relationships/image" Target="../media/image282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3.wmf"/><Relationship Id="rId11" Type="http://schemas.openxmlformats.org/officeDocument/2006/relationships/image" Target="../media/image276.wmf"/><Relationship Id="rId24" Type="http://schemas.openxmlformats.org/officeDocument/2006/relationships/image" Target="../media/image267.gif"/><Relationship Id="rId32" Type="http://schemas.openxmlformats.org/officeDocument/2006/relationships/image" Target="../media/image284.png"/><Relationship Id="rId37" Type="http://schemas.openxmlformats.org/officeDocument/2006/relationships/image" Target="../media/image287.wmf"/><Relationship Id="rId5" Type="http://schemas.openxmlformats.org/officeDocument/2006/relationships/oleObject" Target="../embeddings/oleObject201.bin"/><Relationship Id="rId15" Type="http://schemas.openxmlformats.org/officeDocument/2006/relationships/image" Target="../media/image278.wmf"/><Relationship Id="rId23" Type="http://schemas.openxmlformats.org/officeDocument/2006/relationships/image" Target="../media/image266.gif"/><Relationship Id="rId28" Type="http://schemas.openxmlformats.org/officeDocument/2006/relationships/oleObject" Target="../embeddings/oleObject209.bin"/><Relationship Id="rId36" Type="http://schemas.openxmlformats.org/officeDocument/2006/relationships/oleObject" Target="../embeddings/oleObject212.bin"/><Relationship Id="rId10" Type="http://schemas.openxmlformats.org/officeDocument/2006/relationships/oleObject" Target="../embeddings/oleObject203.bin"/><Relationship Id="rId19" Type="http://schemas.openxmlformats.org/officeDocument/2006/relationships/image" Target="../media/image280.wmf"/><Relationship Id="rId31" Type="http://schemas.openxmlformats.org/officeDocument/2006/relationships/image" Target="../media/image283.wmf"/><Relationship Id="rId4" Type="http://schemas.openxmlformats.org/officeDocument/2006/relationships/image" Target="../media/image272.wmf"/><Relationship Id="rId9" Type="http://schemas.openxmlformats.org/officeDocument/2006/relationships/image" Target="../media/image275.wmf"/><Relationship Id="rId14" Type="http://schemas.openxmlformats.org/officeDocument/2006/relationships/oleObject" Target="../embeddings/oleObject205.bin"/><Relationship Id="rId22" Type="http://schemas.openxmlformats.org/officeDocument/2006/relationships/image" Target="../media/image271.gif"/><Relationship Id="rId27" Type="http://schemas.openxmlformats.org/officeDocument/2006/relationships/image" Target="../media/image281.wmf"/><Relationship Id="rId30" Type="http://schemas.openxmlformats.org/officeDocument/2006/relationships/oleObject" Target="../embeddings/oleObject210.bin"/><Relationship Id="rId35" Type="http://schemas.openxmlformats.org/officeDocument/2006/relationships/image" Target="../media/image286.wmf"/><Relationship Id="rId8" Type="http://schemas.openxmlformats.org/officeDocument/2006/relationships/oleObject" Target="../embeddings/oleObject202.bin"/><Relationship Id="rId3" Type="http://schemas.openxmlformats.org/officeDocument/2006/relationships/oleObject" Target="../embeddings/oleObject200.bin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18.bin"/><Relationship Id="rId18" Type="http://schemas.openxmlformats.org/officeDocument/2006/relationships/oleObject" Target="../embeddings/oleObject220.bin"/><Relationship Id="rId26" Type="http://schemas.openxmlformats.org/officeDocument/2006/relationships/oleObject" Target="../embeddings/oleObject224.bin"/><Relationship Id="rId3" Type="http://schemas.openxmlformats.org/officeDocument/2006/relationships/oleObject" Target="../embeddings/oleObject213.bin"/><Relationship Id="rId21" Type="http://schemas.openxmlformats.org/officeDocument/2006/relationships/image" Target="../media/image297.wmf"/><Relationship Id="rId34" Type="http://schemas.openxmlformats.org/officeDocument/2006/relationships/image" Target="../media/image304.wmf"/><Relationship Id="rId7" Type="http://schemas.openxmlformats.org/officeDocument/2006/relationships/oleObject" Target="../embeddings/oleObject215.bin"/><Relationship Id="rId12" Type="http://schemas.openxmlformats.org/officeDocument/2006/relationships/image" Target="../media/image292.wmf"/><Relationship Id="rId17" Type="http://schemas.openxmlformats.org/officeDocument/2006/relationships/image" Target="../media/image295.png"/><Relationship Id="rId25" Type="http://schemas.openxmlformats.org/officeDocument/2006/relationships/image" Target="../media/image299.wmf"/><Relationship Id="rId33" Type="http://schemas.openxmlformats.org/officeDocument/2006/relationships/oleObject" Target="../embeddings/oleObject227.bin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94.wmf"/><Relationship Id="rId20" Type="http://schemas.openxmlformats.org/officeDocument/2006/relationships/oleObject" Target="../embeddings/oleObject221.bin"/><Relationship Id="rId29" Type="http://schemas.openxmlformats.org/officeDocument/2006/relationships/image" Target="../media/image30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9.wmf"/><Relationship Id="rId11" Type="http://schemas.openxmlformats.org/officeDocument/2006/relationships/oleObject" Target="../embeddings/oleObject217.bin"/><Relationship Id="rId24" Type="http://schemas.openxmlformats.org/officeDocument/2006/relationships/oleObject" Target="../embeddings/oleObject223.bin"/><Relationship Id="rId32" Type="http://schemas.openxmlformats.org/officeDocument/2006/relationships/image" Target="../media/image303.wmf"/><Relationship Id="rId5" Type="http://schemas.openxmlformats.org/officeDocument/2006/relationships/oleObject" Target="../embeddings/oleObject214.bin"/><Relationship Id="rId15" Type="http://schemas.openxmlformats.org/officeDocument/2006/relationships/oleObject" Target="../embeddings/oleObject219.bin"/><Relationship Id="rId23" Type="http://schemas.openxmlformats.org/officeDocument/2006/relationships/image" Target="../media/image298.png"/><Relationship Id="rId28" Type="http://schemas.openxmlformats.org/officeDocument/2006/relationships/oleObject" Target="../embeddings/oleObject225.bin"/><Relationship Id="rId10" Type="http://schemas.openxmlformats.org/officeDocument/2006/relationships/image" Target="../media/image291.wmf"/><Relationship Id="rId19" Type="http://schemas.openxmlformats.org/officeDocument/2006/relationships/image" Target="../media/image296.wmf"/><Relationship Id="rId31" Type="http://schemas.openxmlformats.org/officeDocument/2006/relationships/oleObject" Target="../embeddings/oleObject226.bin"/><Relationship Id="rId4" Type="http://schemas.openxmlformats.org/officeDocument/2006/relationships/image" Target="../media/image288.wmf"/><Relationship Id="rId9" Type="http://schemas.openxmlformats.org/officeDocument/2006/relationships/oleObject" Target="../embeddings/oleObject216.bin"/><Relationship Id="rId14" Type="http://schemas.openxmlformats.org/officeDocument/2006/relationships/image" Target="../media/image293.wmf"/><Relationship Id="rId22" Type="http://schemas.openxmlformats.org/officeDocument/2006/relationships/oleObject" Target="../embeddings/oleObject222.bin"/><Relationship Id="rId27" Type="http://schemas.openxmlformats.org/officeDocument/2006/relationships/image" Target="../media/image300.png"/><Relationship Id="rId30" Type="http://schemas.openxmlformats.org/officeDocument/2006/relationships/image" Target="../media/image302.png"/><Relationship Id="rId8" Type="http://schemas.openxmlformats.org/officeDocument/2006/relationships/image" Target="../media/image290.w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0.bin"/><Relationship Id="rId13" Type="http://schemas.openxmlformats.org/officeDocument/2006/relationships/image" Target="../media/image308.png"/><Relationship Id="rId18" Type="http://schemas.openxmlformats.org/officeDocument/2006/relationships/oleObject" Target="../embeddings/oleObject235.bin"/><Relationship Id="rId26" Type="http://schemas.openxmlformats.org/officeDocument/2006/relationships/oleObject" Target="../embeddings/oleObject239.bin"/><Relationship Id="rId3" Type="http://schemas.openxmlformats.org/officeDocument/2006/relationships/oleObject" Target="../embeddings/oleObject228.bin"/><Relationship Id="rId21" Type="http://schemas.openxmlformats.org/officeDocument/2006/relationships/image" Target="../media/image298.png"/><Relationship Id="rId7" Type="http://schemas.openxmlformats.org/officeDocument/2006/relationships/image" Target="../media/image305.png"/><Relationship Id="rId12" Type="http://schemas.openxmlformats.org/officeDocument/2006/relationships/image" Target="../media/image307.wmf"/><Relationship Id="rId17" Type="http://schemas.openxmlformats.org/officeDocument/2006/relationships/image" Target="../media/image310.png"/><Relationship Id="rId25" Type="http://schemas.openxmlformats.org/officeDocument/2006/relationships/image" Target="../media/image300.png"/><Relationship Id="rId2" Type="http://schemas.openxmlformats.org/officeDocument/2006/relationships/image" Target="../media/image295.png"/><Relationship Id="rId16" Type="http://schemas.openxmlformats.org/officeDocument/2006/relationships/oleObject" Target="../embeddings/oleObject234.bin"/><Relationship Id="rId20" Type="http://schemas.openxmlformats.org/officeDocument/2006/relationships/oleObject" Target="../embeddings/oleObject236.bin"/><Relationship Id="rId29" Type="http://schemas.openxmlformats.org/officeDocument/2006/relationships/image" Target="../media/image3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7.wmf"/><Relationship Id="rId11" Type="http://schemas.openxmlformats.org/officeDocument/2006/relationships/oleObject" Target="../embeddings/oleObject232.bin"/><Relationship Id="rId24" Type="http://schemas.openxmlformats.org/officeDocument/2006/relationships/oleObject" Target="../embeddings/oleObject238.bin"/><Relationship Id="rId5" Type="http://schemas.openxmlformats.org/officeDocument/2006/relationships/oleObject" Target="../embeddings/oleObject229.bin"/><Relationship Id="rId15" Type="http://schemas.openxmlformats.org/officeDocument/2006/relationships/image" Target="../media/image309.wmf"/><Relationship Id="rId23" Type="http://schemas.openxmlformats.org/officeDocument/2006/relationships/image" Target="../media/image299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231.bin"/><Relationship Id="rId19" Type="http://schemas.openxmlformats.org/officeDocument/2006/relationships/image" Target="../media/image311.wmf"/><Relationship Id="rId4" Type="http://schemas.openxmlformats.org/officeDocument/2006/relationships/image" Target="../media/image296.wmf"/><Relationship Id="rId9" Type="http://schemas.openxmlformats.org/officeDocument/2006/relationships/image" Target="../media/image306.wmf"/><Relationship Id="rId14" Type="http://schemas.openxmlformats.org/officeDocument/2006/relationships/oleObject" Target="../embeddings/oleObject233.bin"/><Relationship Id="rId22" Type="http://schemas.openxmlformats.org/officeDocument/2006/relationships/oleObject" Target="../embeddings/oleObject237.bin"/><Relationship Id="rId27" Type="http://schemas.openxmlformats.org/officeDocument/2006/relationships/image" Target="../media/image301.wmf"/><Relationship Id="rId30" Type="http://schemas.openxmlformats.org/officeDocument/2006/relationships/image" Target="../media/image3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.wmf"/><Relationship Id="rId7" Type="http://schemas.openxmlformats.org/officeDocument/2006/relationships/image" Target="../media/image5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6.wmf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4.bin"/><Relationship Id="rId18" Type="http://schemas.openxmlformats.org/officeDocument/2006/relationships/image" Target="../media/image321.wmf"/><Relationship Id="rId26" Type="http://schemas.openxmlformats.org/officeDocument/2006/relationships/image" Target="../media/image325.wmf"/><Relationship Id="rId3" Type="http://schemas.openxmlformats.org/officeDocument/2006/relationships/image" Target="../media/image313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oleObject" Target="../embeddings/oleObject251.bin"/><Relationship Id="rId7" Type="http://schemas.openxmlformats.org/officeDocument/2006/relationships/oleObject" Target="../embeddings/oleObject241.bin"/><Relationship Id="rId12" Type="http://schemas.openxmlformats.org/officeDocument/2006/relationships/image" Target="../media/image318.wmf"/><Relationship Id="rId17" Type="http://schemas.openxmlformats.org/officeDocument/2006/relationships/oleObject" Target="../embeddings/oleObject246.bin"/><Relationship Id="rId25" Type="http://schemas.openxmlformats.org/officeDocument/2006/relationships/oleObject" Target="../embeddings/oleObject248.bin"/><Relationship Id="rId33" Type="http://schemas.openxmlformats.org/officeDocument/2006/relationships/image" Target="../media/image61.wmf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20.wmf"/><Relationship Id="rId20" Type="http://schemas.openxmlformats.org/officeDocument/2006/relationships/image" Target="../media/image322.wmf"/><Relationship Id="rId29" Type="http://schemas.openxmlformats.org/officeDocument/2006/relationships/image" Target="../media/image3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5.wmf"/><Relationship Id="rId11" Type="http://schemas.openxmlformats.org/officeDocument/2006/relationships/oleObject" Target="../embeddings/oleObject243.bin"/><Relationship Id="rId24" Type="http://schemas.openxmlformats.org/officeDocument/2006/relationships/image" Target="../media/image324.png"/><Relationship Id="rId32" Type="http://schemas.openxmlformats.org/officeDocument/2006/relationships/oleObject" Target="../embeddings/oleObject250.bin"/><Relationship Id="rId5" Type="http://schemas.openxmlformats.org/officeDocument/2006/relationships/oleObject" Target="../embeddings/oleObject240.bin"/><Relationship Id="rId15" Type="http://schemas.openxmlformats.org/officeDocument/2006/relationships/oleObject" Target="../embeddings/oleObject245.bin"/><Relationship Id="rId23" Type="http://schemas.openxmlformats.org/officeDocument/2006/relationships/image" Target="../media/image323.png"/><Relationship Id="rId28" Type="http://schemas.openxmlformats.org/officeDocument/2006/relationships/image" Target="../media/image326.wmf"/><Relationship Id="rId10" Type="http://schemas.openxmlformats.org/officeDocument/2006/relationships/image" Target="../media/image317.wmf"/><Relationship Id="rId19" Type="http://schemas.openxmlformats.org/officeDocument/2006/relationships/oleObject" Target="../embeddings/oleObject247.bin"/><Relationship Id="rId31" Type="http://schemas.openxmlformats.org/officeDocument/2006/relationships/image" Target="../media/image32.png"/><Relationship Id="rId4" Type="http://schemas.openxmlformats.org/officeDocument/2006/relationships/image" Target="../media/image314.WMF"/><Relationship Id="rId9" Type="http://schemas.openxmlformats.org/officeDocument/2006/relationships/oleObject" Target="../embeddings/oleObject242.bin"/><Relationship Id="rId14" Type="http://schemas.openxmlformats.org/officeDocument/2006/relationships/image" Target="../media/image319.wmf"/><Relationship Id="rId22" Type="http://schemas.openxmlformats.org/officeDocument/2006/relationships/hyperlink" Target="http://aip.scitation.org/doi/full/10.1063/1.4890441" TargetMode="External"/><Relationship Id="rId27" Type="http://schemas.openxmlformats.org/officeDocument/2006/relationships/oleObject" Target="../embeddings/oleObject249.bin"/><Relationship Id="rId30" Type="http://schemas.openxmlformats.org/officeDocument/2006/relationships/image" Target="member1.JPG" TargetMode="External"/><Relationship Id="rId35" Type="http://schemas.openxmlformats.org/officeDocument/2006/relationships/image" Target="../media/image62.wmf"/><Relationship Id="rId8" Type="http://schemas.openxmlformats.org/officeDocument/2006/relationships/image" Target="../media/image316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32.png"/><Relationship Id="rId7" Type="http://schemas.openxmlformats.org/officeDocument/2006/relationships/hyperlink" Target="http://jpsj.ipap.jp/link?JPSJ/58/101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9.png"/><Relationship Id="rId5" Type="http://schemas.openxmlformats.org/officeDocument/2006/relationships/image" Target="../media/image328.png"/><Relationship Id="rId4" Type="http://schemas.openxmlformats.org/officeDocument/2006/relationships/oleObject" Target="../embeddings/oleObject252.bin"/><Relationship Id="rId9" Type="http://schemas.openxmlformats.org/officeDocument/2006/relationships/image" Target="../media/image33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3.bin"/><Relationship Id="rId7" Type="http://schemas.openxmlformats.org/officeDocument/2006/relationships/image" Target="../media/image33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4.bin"/><Relationship Id="rId11" Type="http://schemas.openxmlformats.org/officeDocument/2006/relationships/image" Target="../media/image334.gif"/><Relationship Id="rId5" Type="http://schemas.openxmlformats.org/officeDocument/2006/relationships/image" Target="../media/image35.png"/><Relationship Id="rId10" Type="http://schemas.openxmlformats.org/officeDocument/2006/relationships/image" Target="../media/image60.gif"/><Relationship Id="rId4" Type="http://schemas.openxmlformats.org/officeDocument/2006/relationships/image" Target="../media/image332.wmf"/><Relationship Id="rId9" Type="http://schemas.openxmlformats.org/officeDocument/2006/relationships/image" Target="../media/image159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wmf"/><Relationship Id="rId13" Type="http://schemas.openxmlformats.org/officeDocument/2006/relationships/oleObject" Target="../embeddings/oleObject260.bin"/><Relationship Id="rId18" Type="http://schemas.openxmlformats.org/officeDocument/2006/relationships/image" Target="../media/image57.wmf"/><Relationship Id="rId26" Type="http://schemas.openxmlformats.org/officeDocument/2006/relationships/image" Target="../media/image60.gif"/><Relationship Id="rId3" Type="http://schemas.openxmlformats.org/officeDocument/2006/relationships/image" Target="../media/image49.wmf"/><Relationship Id="rId21" Type="http://schemas.openxmlformats.org/officeDocument/2006/relationships/image" Target="../media/image58.wmf"/><Relationship Id="rId7" Type="http://schemas.openxmlformats.org/officeDocument/2006/relationships/oleObject" Target="../embeddings/oleObject257.bin"/><Relationship Id="rId12" Type="http://schemas.openxmlformats.org/officeDocument/2006/relationships/image" Target="../media/image336.wmf"/><Relationship Id="rId17" Type="http://schemas.openxmlformats.org/officeDocument/2006/relationships/oleObject" Target="../embeddings/oleObject262.bin"/><Relationship Id="rId25" Type="http://schemas.openxmlformats.org/officeDocument/2006/relationships/image" Target="NULL"/><Relationship Id="rId2" Type="http://schemas.openxmlformats.org/officeDocument/2006/relationships/oleObject" Target="../embeddings/oleObject255.bin"/><Relationship Id="rId16" Type="http://schemas.openxmlformats.org/officeDocument/2006/relationships/image" Target="../media/image56.wmf"/><Relationship Id="rId20" Type="http://schemas.openxmlformats.org/officeDocument/2006/relationships/oleObject" Target="../embeddings/oleObject263.bin"/><Relationship Id="rId29" Type="http://schemas.openxmlformats.org/officeDocument/2006/relationships/oleObject" Target="../embeddings/oleObject266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259.bin"/><Relationship Id="rId5" Type="http://schemas.openxmlformats.org/officeDocument/2006/relationships/oleObject" Target="../embeddings/oleObject256.bin"/><Relationship Id="rId15" Type="http://schemas.openxmlformats.org/officeDocument/2006/relationships/oleObject" Target="../embeddings/oleObject261.bin"/><Relationship Id="rId23" Type="http://schemas.openxmlformats.org/officeDocument/2006/relationships/image" Target="../media/image59.wmf"/><Relationship Id="rId28" Type="http://schemas.openxmlformats.org/officeDocument/2006/relationships/image" Target="../media/image337.wmf"/><Relationship Id="rId10" Type="http://schemas.openxmlformats.org/officeDocument/2006/relationships/image" Target="../media/image53.wmf"/><Relationship Id="rId19" Type="http://schemas.openxmlformats.org/officeDocument/2006/relationships/image" Target="../media/image35.png"/><Relationship Id="rId4" Type="http://schemas.openxmlformats.org/officeDocument/2006/relationships/image" Target="../media/image50.png"/><Relationship Id="rId9" Type="http://schemas.openxmlformats.org/officeDocument/2006/relationships/oleObject" Target="../embeddings/oleObject258.bin"/><Relationship Id="rId14" Type="http://schemas.openxmlformats.org/officeDocument/2006/relationships/image" Target="../media/image55.wmf"/><Relationship Id="rId22" Type="http://schemas.openxmlformats.org/officeDocument/2006/relationships/oleObject" Target="../embeddings/oleObject264.bin"/><Relationship Id="rId27" Type="http://schemas.openxmlformats.org/officeDocument/2006/relationships/oleObject" Target="../embeddings/oleObject265.bin"/><Relationship Id="rId30" Type="http://schemas.openxmlformats.org/officeDocument/2006/relationships/image" Target="../media/image338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0.bin"/><Relationship Id="rId13" Type="http://schemas.openxmlformats.org/officeDocument/2006/relationships/oleObject" Target="../embeddings/oleObject271.bin"/><Relationship Id="rId3" Type="http://schemas.openxmlformats.org/officeDocument/2006/relationships/image" Target="../media/image339.wmf"/><Relationship Id="rId7" Type="http://schemas.openxmlformats.org/officeDocument/2006/relationships/image" Target="../media/image341.wmf"/><Relationship Id="rId12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oleObject" Target="../embeddings/oleObject267.bin"/><Relationship Id="rId16" Type="http://schemas.openxmlformats.org/officeDocument/2006/relationships/image" Target="../media/image34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9.bin"/><Relationship Id="rId11" Type="http://schemas.openxmlformats.org/officeDocument/2006/relationships/image" Target="../media/image344.jpeg"/><Relationship Id="rId5" Type="http://schemas.openxmlformats.org/officeDocument/2006/relationships/image" Target="../media/image340.wmf"/><Relationship Id="rId15" Type="http://schemas.openxmlformats.org/officeDocument/2006/relationships/oleObject" Target="../embeddings/oleObject272.bin"/><Relationship Id="rId10" Type="http://schemas.openxmlformats.org/officeDocument/2006/relationships/image" Target="../media/image343.jpeg"/><Relationship Id="rId4" Type="http://schemas.openxmlformats.org/officeDocument/2006/relationships/oleObject" Target="../embeddings/oleObject268.bin"/><Relationship Id="rId9" Type="http://schemas.openxmlformats.org/officeDocument/2006/relationships/image" Target="../media/image342.wmf"/><Relationship Id="rId14" Type="http://schemas.openxmlformats.org/officeDocument/2006/relationships/image" Target="../media/image345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wmf"/><Relationship Id="rId13" Type="http://schemas.openxmlformats.org/officeDocument/2006/relationships/image" Target="../media/image353.wmf"/><Relationship Id="rId18" Type="http://schemas.openxmlformats.org/officeDocument/2006/relationships/oleObject" Target="../embeddings/oleObject280.bin"/><Relationship Id="rId26" Type="http://schemas.openxmlformats.org/officeDocument/2006/relationships/image" Target="../media/image360.wmf"/><Relationship Id="rId3" Type="http://schemas.openxmlformats.org/officeDocument/2006/relationships/oleObject" Target="../embeddings/oleObject273.bin"/><Relationship Id="rId21" Type="http://schemas.openxmlformats.org/officeDocument/2006/relationships/oleObject" Target="../embeddings/oleObject281.bin"/><Relationship Id="rId7" Type="http://schemas.openxmlformats.org/officeDocument/2006/relationships/oleObject" Target="../embeddings/oleObject275.bin"/><Relationship Id="rId12" Type="http://schemas.openxmlformats.org/officeDocument/2006/relationships/oleObject" Target="../embeddings/oleObject277.bin"/><Relationship Id="rId17" Type="http://schemas.openxmlformats.org/officeDocument/2006/relationships/image" Target="../media/image355.wmf"/><Relationship Id="rId25" Type="http://schemas.openxmlformats.org/officeDocument/2006/relationships/oleObject" Target="../embeddings/oleObject283.bin"/><Relationship Id="rId2" Type="http://schemas.openxmlformats.org/officeDocument/2006/relationships/image" Target="../media/image347.png"/><Relationship Id="rId16" Type="http://schemas.openxmlformats.org/officeDocument/2006/relationships/oleObject" Target="../embeddings/oleObject279.bin"/><Relationship Id="rId20" Type="http://schemas.openxmlformats.org/officeDocument/2006/relationships/image" Target="../media/image3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9.wmf"/><Relationship Id="rId11" Type="http://schemas.openxmlformats.org/officeDocument/2006/relationships/image" Target="../media/image352.png"/><Relationship Id="rId24" Type="http://schemas.openxmlformats.org/officeDocument/2006/relationships/image" Target="../media/image359.wmf"/><Relationship Id="rId5" Type="http://schemas.openxmlformats.org/officeDocument/2006/relationships/oleObject" Target="../embeddings/oleObject274.bin"/><Relationship Id="rId15" Type="http://schemas.openxmlformats.org/officeDocument/2006/relationships/image" Target="../media/image354.wmf"/><Relationship Id="rId23" Type="http://schemas.openxmlformats.org/officeDocument/2006/relationships/oleObject" Target="../embeddings/oleObject282.bin"/><Relationship Id="rId28" Type="http://schemas.openxmlformats.org/officeDocument/2006/relationships/image" Target="../media/image361.wmf"/><Relationship Id="rId10" Type="http://schemas.openxmlformats.org/officeDocument/2006/relationships/image" Target="../media/image351.wmf"/><Relationship Id="rId19" Type="http://schemas.openxmlformats.org/officeDocument/2006/relationships/image" Target="../media/image356.wmf"/><Relationship Id="rId4" Type="http://schemas.openxmlformats.org/officeDocument/2006/relationships/image" Target="../media/image348.wmf"/><Relationship Id="rId9" Type="http://schemas.openxmlformats.org/officeDocument/2006/relationships/oleObject" Target="../embeddings/oleObject276.bin"/><Relationship Id="rId14" Type="http://schemas.openxmlformats.org/officeDocument/2006/relationships/oleObject" Target="../embeddings/oleObject278.bin"/><Relationship Id="rId22" Type="http://schemas.openxmlformats.org/officeDocument/2006/relationships/image" Target="../media/image358.wmf"/><Relationship Id="rId27" Type="http://schemas.openxmlformats.org/officeDocument/2006/relationships/oleObject" Target="../embeddings/oleObject284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7.bin"/><Relationship Id="rId13" Type="http://schemas.openxmlformats.org/officeDocument/2006/relationships/image" Target="../media/image366.wmf"/><Relationship Id="rId18" Type="http://schemas.openxmlformats.org/officeDocument/2006/relationships/image" Target="../media/image369.png"/><Relationship Id="rId3" Type="http://schemas.openxmlformats.org/officeDocument/2006/relationships/image" Target="../media/image32.png"/><Relationship Id="rId7" Type="http://schemas.openxmlformats.org/officeDocument/2006/relationships/image" Target="../media/image363.wmf"/><Relationship Id="rId12" Type="http://schemas.openxmlformats.org/officeDocument/2006/relationships/oleObject" Target="../embeddings/oleObject289.bin"/><Relationship Id="rId17" Type="http://schemas.openxmlformats.org/officeDocument/2006/relationships/image" Target="../media/image368.wmf"/><Relationship Id="rId2" Type="http://schemas.openxmlformats.org/officeDocument/2006/relationships/notesSlide" Target="../notesSlides/notesSlide11.xml"/><Relationship Id="rId16" Type="http://schemas.openxmlformats.org/officeDocument/2006/relationships/oleObject" Target="../embeddings/oleObject29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86.bin"/><Relationship Id="rId11" Type="http://schemas.openxmlformats.org/officeDocument/2006/relationships/image" Target="../media/image365.wmf"/><Relationship Id="rId5" Type="http://schemas.openxmlformats.org/officeDocument/2006/relationships/image" Target="../media/image362.wmf"/><Relationship Id="rId15" Type="http://schemas.openxmlformats.org/officeDocument/2006/relationships/image" Target="../media/image367.wmf"/><Relationship Id="rId10" Type="http://schemas.openxmlformats.org/officeDocument/2006/relationships/oleObject" Target="../embeddings/oleObject288.bin"/><Relationship Id="rId4" Type="http://schemas.openxmlformats.org/officeDocument/2006/relationships/oleObject" Target="../embeddings/oleObject285.bin"/><Relationship Id="rId9" Type="http://schemas.openxmlformats.org/officeDocument/2006/relationships/image" Target="../media/image364.wmf"/><Relationship Id="rId14" Type="http://schemas.openxmlformats.org/officeDocument/2006/relationships/oleObject" Target="../embeddings/oleObject290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wmf"/><Relationship Id="rId7" Type="http://schemas.openxmlformats.org/officeDocument/2006/relationships/image" Target="../media/image372.wmf"/><Relationship Id="rId2" Type="http://schemas.openxmlformats.org/officeDocument/2006/relationships/oleObject" Target="../embeddings/oleObject29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4.bin"/><Relationship Id="rId5" Type="http://schemas.openxmlformats.org/officeDocument/2006/relationships/image" Target="../media/image371.wmf"/><Relationship Id="rId4" Type="http://schemas.openxmlformats.org/officeDocument/2006/relationships/oleObject" Target="../embeddings/oleObject293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5.wmf"/><Relationship Id="rId13" Type="http://schemas.openxmlformats.org/officeDocument/2006/relationships/oleObject" Target="../embeddings/oleObject300.bin"/><Relationship Id="rId18" Type="http://schemas.openxmlformats.org/officeDocument/2006/relationships/image" Target="../media/image380.wmf"/><Relationship Id="rId3" Type="http://schemas.openxmlformats.org/officeDocument/2006/relationships/image" Target="../media/image373.wmf"/><Relationship Id="rId7" Type="http://schemas.openxmlformats.org/officeDocument/2006/relationships/oleObject" Target="../embeddings/oleObject297.bin"/><Relationship Id="rId12" Type="http://schemas.openxmlformats.org/officeDocument/2006/relationships/image" Target="../media/image377.wmf"/><Relationship Id="rId17" Type="http://schemas.openxmlformats.org/officeDocument/2006/relationships/oleObject" Target="../embeddings/oleObject302.bin"/><Relationship Id="rId2" Type="http://schemas.openxmlformats.org/officeDocument/2006/relationships/oleObject" Target="../embeddings/oleObject295.bin"/><Relationship Id="rId16" Type="http://schemas.openxmlformats.org/officeDocument/2006/relationships/image" Target="../media/image379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4.png"/><Relationship Id="rId11" Type="http://schemas.openxmlformats.org/officeDocument/2006/relationships/oleObject" Target="../embeddings/oleObject299.bin"/><Relationship Id="rId5" Type="http://schemas.openxmlformats.org/officeDocument/2006/relationships/image" Target="../media/image372.wmf"/><Relationship Id="rId15" Type="http://schemas.openxmlformats.org/officeDocument/2006/relationships/oleObject" Target="../embeddings/oleObject301.bin"/><Relationship Id="rId10" Type="http://schemas.openxmlformats.org/officeDocument/2006/relationships/image" Target="../media/image376.wmf"/><Relationship Id="rId4" Type="http://schemas.openxmlformats.org/officeDocument/2006/relationships/oleObject" Target="../embeddings/oleObject296.bin"/><Relationship Id="rId9" Type="http://schemas.openxmlformats.org/officeDocument/2006/relationships/oleObject" Target="../embeddings/oleObject298.bin"/><Relationship Id="rId14" Type="http://schemas.openxmlformats.org/officeDocument/2006/relationships/image" Target="../media/image378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2.wmf"/><Relationship Id="rId3" Type="http://schemas.openxmlformats.org/officeDocument/2006/relationships/image" Target="../media/image376.wmf"/><Relationship Id="rId7" Type="http://schemas.openxmlformats.org/officeDocument/2006/relationships/oleObject" Target="../embeddings/oleObject305.bin"/><Relationship Id="rId2" Type="http://schemas.openxmlformats.org/officeDocument/2006/relationships/oleObject" Target="../embeddings/oleObject30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9.png"/><Relationship Id="rId5" Type="http://schemas.openxmlformats.org/officeDocument/2006/relationships/image" Target="../media/image381.wmf"/><Relationship Id="rId4" Type="http://schemas.openxmlformats.org/officeDocument/2006/relationships/oleObject" Target="../embeddings/oleObject30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26" Type="http://schemas.openxmlformats.org/officeDocument/2006/relationships/oleObject" Target="../embeddings/oleObject7.bin"/><Relationship Id="rId3" Type="http://schemas.microsoft.com/office/2007/relationships/media" Target="../media/media2.wmv"/><Relationship Id="rId21" Type="http://schemas.openxmlformats.org/officeDocument/2006/relationships/image" Target="../media/image13.png"/><Relationship Id="rId7" Type="http://schemas.microsoft.com/office/2007/relationships/media" Target="../media/media4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5.bin"/><Relationship Id="rId25" Type="http://schemas.openxmlformats.org/officeDocument/2006/relationships/image" Target="../media/image16.wmf"/><Relationship Id="rId2" Type="http://schemas.openxmlformats.org/officeDocument/2006/relationships/video" Target="../media/media1.wmv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29" Type="http://schemas.openxmlformats.org/officeDocument/2006/relationships/image" Target="../media/image19.gif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microsoft.com/office/2007/relationships/media" Target="../media/media6.wmv"/><Relationship Id="rId24" Type="http://schemas.openxmlformats.org/officeDocument/2006/relationships/oleObject" Target="../embeddings/oleObject6.bin"/><Relationship Id="rId5" Type="http://schemas.microsoft.com/office/2007/relationships/media" Target="../media/media3.wmv"/><Relationship Id="rId15" Type="http://schemas.openxmlformats.org/officeDocument/2006/relationships/image" Target="../media/image8.png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10" Type="http://schemas.openxmlformats.org/officeDocument/2006/relationships/video" Target="../media/media5.wmv"/><Relationship Id="rId19" Type="http://schemas.openxmlformats.org/officeDocument/2006/relationships/image" Target="../media/image11.png"/><Relationship Id="rId31" Type="http://schemas.openxmlformats.org/officeDocument/2006/relationships/image" Target="../media/image21.gif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notesSlide" Target="../notesSlides/notesSlide2.xml"/><Relationship Id="rId22" Type="http://schemas.openxmlformats.org/officeDocument/2006/relationships/image" Target="../media/image14.png"/><Relationship Id="rId27" Type="http://schemas.openxmlformats.org/officeDocument/2006/relationships/image" Target="../media/image17.wmf"/><Relationship Id="rId30" Type="http://schemas.openxmlformats.org/officeDocument/2006/relationships/image" Target="../media/image20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8.bin"/><Relationship Id="rId13" Type="http://schemas.openxmlformats.org/officeDocument/2006/relationships/image" Target="../media/image388.wmf"/><Relationship Id="rId18" Type="http://schemas.openxmlformats.org/officeDocument/2006/relationships/image" Target="../media/image390.wmf"/><Relationship Id="rId3" Type="http://schemas.openxmlformats.org/officeDocument/2006/relationships/image" Target="../media/image383.png"/><Relationship Id="rId7" Type="http://schemas.openxmlformats.org/officeDocument/2006/relationships/image" Target="../media/image385.wmf"/><Relationship Id="rId12" Type="http://schemas.openxmlformats.org/officeDocument/2006/relationships/oleObject" Target="../embeddings/oleObject310.bin"/><Relationship Id="rId17" Type="http://schemas.openxmlformats.org/officeDocument/2006/relationships/oleObject" Target="../embeddings/oleObject312.bin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8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07.bin"/><Relationship Id="rId11" Type="http://schemas.openxmlformats.org/officeDocument/2006/relationships/image" Target="../media/image387.wmf"/><Relationship Id="rId5" Type="http://schemas.openxmlformats.org/officeDocument/2006/relationships/image" Target="../media/image384.wmf"/><Relationship Id="rId15" Type="http://schemas.openxmlformats.org/officeDocument/2006/relationships/oleObject" Target="../embeddings/oleObject311.bin"/><Relationship Id="rId10" Type="http://schemas.openxmlformats.org/officeDocument/2006/relationships/oleObject" Target="../embeddings/oleObject309.bin"/><Relationship Id="rId19" Type="http://schemas.openxmlformats.org/officeDocument/2006/relationships/hyperlink" Target="https://doi.org/10.1063/1.4916647" TargetMode="External"/><Relationship Id="rId4" Type="http://schemas.openxmlformats.org/officeDocument/2006/relationships/oleObject" Target="../embeddings/oleObject306.bin"/><Relationship Id="rId9" Type="http://schemas.openxmlformats.org/officeDocument/2006/relationships/image" Target="../media/image386.wmf"/><Relationship Id="rId14" Type="http://schemas.openxmlformats.org/officeDocument/2006/relationships/hyperlink" Target="https://doi.org/10.1063/1.4890441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wmf"/><Relationship Id="rId3" Type="http://schemas.openxmlformats.org/officeDocument/2006/relationships/image" Target="../media/image248.wmf"/><Relationship Id="rId7" Type="http://schemas.openxmlformats.org/officeDocument/2006/relationships/oleObject" Target="../embeddings/oleObject189.bin"/><Relationship Id="rId2" Type="http://schemas.openxmlformats.org/officeDocument/2006/relationships/oleObject" Target="../embeddings/oleObject187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249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4.wmf"/><Relationship Id="rId3" Type="http://schemas.openxmlformats.org/officeDocument/2006/relationships/image" Target="../media/image391.wmf"/><Relationship Id="rId7" Type="http://schemas.openxmlformats.org/officeDocument/2006/relationships/oleObject" Target="../embeddings/oleObject315.bin"/><Relationship Id="rId2" Type="http://schemas.openxmlformats.org/officeDocument/2006/relationships/oleObject" Target="../embeddings/oleObject31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3.png"/><Relationship Id="rId5" Type="http://schemas.openxmlformats.org/officeDocument/2006/relationships/image" Target="../media/image392.png"/><Relationship Id="rId10" Type="http://schemas.openxmlformats.org/officeDocument/2006/relationships/image" Target="../media/image395.wmf"/><Relationship Id="rId4" Type="http://schemas.openxmlformats.org/officeDocument/2006/relationships/oleObject" Target="../embeddings/oleObject314.bin"/><Relationship Id="rId9" Type="http://schemas.openxmlformats.org/officeDocument/2006/relationships/oleObject" Target="../embeddings/oleObject316.bin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21.bin"/><Relationship Id="rId18" Type="http://schemas.openxmlformats.org/officeDocument/2006/relationships/image" Target="../media/image321.wmf"/><Relationship Id="rId3" Type="http://schemas.openxmlformats.org/officeDocument/2006/relationships/image" Target="../media/image396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62.wmf"/><Relationship Id="rId7" Type="http://schemas.openxmlformats.org/officeDocument/2006/relationships/oleObject" Target="../embeddings/oleObject318.bin"/><Relationship Id="rId12" Type="http://schemas.openxmlformats.org/officeDocument/2006/relationships/image" Target="../media/image318.wmf"/><Relationship Id="rId17" Type="http://schemas.openxmlformats.org/officeDocument/2006/relationships/oleObject" Target="../embeddings/oleObject323.bin"/><Relationship Id="rId25" Type="http://schemas.openxmlformats.org/officeDocument/2006/relationships/image" Target="../media/image399.wmf"/><Relationship Id="rId33" Type="http://schemas.openxmlformats.org/officeDocument/2006/relationships/oleObject" Target="../embeddings/oleObject327.bin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20.wmf"/><Relationship Id="rId20" Type="http://schemas.openxmlformats.org/officeDocument/2006/relationships/image" Target="../media/image398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5.wmf"/><Relationship Id="rId11" Type="http://schemas.openxmlformats.org/officeDocument/2006/relationships/oleObject" Target="../embeddings/oleObject320.bin"/><Relationship Id="rId24" Type="http://schemas.openxmlformats.org/officeDocument/2006/relationships/oleObject" Target="../embeddings/oleObject325.bin"/><Relationship Id="rId32" Type="http://schemas.openxmlformats.org/officeDocument/2006/relationships/image" Target="../media/image153.wmf"/><Relationship Id="rId37" Type="http://schemas.openxmlformats.org/officeDocument/2006/relationships/image" Target="../media/image400.png"/><Relationship Id="rId5" Type="http://schemas.openxmlformats.org/officeDocument/2006/relationships/oleObject" Target="../embeddings/oleObject317.bin"/><Relationship Id="rId15" Type="http://schemas.openxmlformats.org/officeDocument/2006/relationships/oleObject" Target="../embeddings/oleObject322.bin"/><Relationship Id="rId23" Type="http://schemas.openxmlformats.org/officeDocument/2006/relationships/image" Target="../media/image324.png"/><Relationship Id="rId36" Type="http://schemas.openxmlformats.org/officeDocument/2006/relationships/image" Target="../media/image154.wmf"/><Relationship Id="rId10" Type="http://schemas.openxmlformats.org/officeDocument/2006/relationships/image" Target="../media/image317.wmf"/><Relationship Id="rId19" Type="http://schemas.openxmlformats.org/officeDocument/2006/relationships/oleObject" Target="../embeddings/oleObject324.bin"/><Relationship Id="rId31" Type="http://schemas.openxmlformats.org/officeDocument/2006/relationships/oleObject" Target="../embeddings/oleObject326.bin"/><Relationship Id="rId4" Type="http://schemas.openxmlformats.org/officeDocument/2006/relationships/image" Target="../media/image314.WMF"/><Relationship Id="rId9" Type="http://schemas.openxmlformats.org/officeDocument/2006/relationships/oleObject" Target="../embeddings/oleObject319.bin"/><Relationship Id="rId14" Type="http://schemas.openxmlformats.org/officeDocument/2006/relationships/image" Target="../media/image397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32.png"/><Relationship Id="rId35" Type="http://schemas.openxmlformats.org/officeDocument/2006/relationships/oleObject" Target="../embeddings/oleObject328.bin"/><Relationship Id="rId8" Type="http://schemas.openxmlformats.org/officeDocument/2006/relationships/image" Target="../media/image316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2.bin"/><Relationship Id="rId13" Type="http://schemas.openxmlformats.org/officeDocument/2006/relationships/image" Target="../media/image405.png"/><Relationship Id="rId3" Type="http://schemas.openxmlformats.org/officeDocument/2006/relationships/image" Target="../media/image401.wmf"/><Relationship Id="rId7" Type="http://schemas.openxmlformats.org/officeDocument/2006/relationships/image" Target="../media/image5.png"/><Relationship Id="rId12" Type="http://schemas.openxmlformats.org/officeDocument/2006/relationships/image" Target="../media/image404.png"/><Relationship Id="rId2" Type="http://schemas.openxmlformats.org/officeDocument/2006/relationships/oleObject" Target="../embeddings/oleObject32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31.bin"/><Relationship Id="rId11" Type="http://schemas.openxmlformats.org/officeDocument/2006/relationships/image" Target="../media/image403.png"/><Relationship Id="rId5" Type="http://schemas.openxmlformats.org/officeDocument/2006/relationships/image" Target="../media/image4.png"/><Relationship Id="rId10" Type="http://schemas.openxmlformats.org/officeDocument/2006/relationships/oleObject" Target="../embeddings/oleObject333.bin"/><Relationship Id="rId4" Type="http://schemas.openxmlformats.org/officeDocument/2006/relationships/oleObject" Target="../embeddings/oleObject330.bin"/><Relationship Id="rId9" Type="http://schemas.openxmlformats.org/officeDocument/2006/relationships/image" Target="../media/image402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6.bin"/><Relationship Id="rId13" Type="http://schemas.openxmlformats.org/officeDocument/2006/relationships/oleObject" Target="../embeddings/oleObject338.bin"/><Relationship Id="rId3" Type="http://schemas.openxmlformats.org/officeDocument/2006/relationships/image" Target="../media/image406.gif"/><Relationship Id="rId7" Type="http://schemas.openxmlformats.org/officeDocument/2006/relationships/image" Target="../media/image408.wmf"/><Relationship Id="rId12" Type="http://schemas.openxmlformats.org/officeDocument/2006/relationships/image" Target="../media/image410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35.bin"/><Relationship Id="rId11" Type="http://schemas.openxmlformats.org/officeDocument/2006/relationships/oleObject" Target="../embeddings/oleObject337.bin"/><Relationship Id="rId5" Type="http://schemas.openxmlformats.org/officeDocument/2006/relationships/image" Target="../media/image407.wmf"/><Relationship Id="rId15" Type="http://schemas.openxmlformats.org/officeDocument/2006/relationships/image" Target="../media/image159.png"/><Relationship Id="rId10" Type="http://schemas.openxmlformats.org/officeDocument/2006/relationships/image" Target="../media/image409.png"/><Relationship Id="rId4" Type="http://schemas.openxmlformats.org/officeDocument/2006/relationships/oleObject" Target="../embeddings/oleObject334.bin"/><Relationship Id="rId9" Type="http://schemas.openxmlformats.org/officeDocument/2006/relationships/image" Target="../media/image403.png"/><Relationship Id="rId14" Type="http://schemas.openxmlformats.org/officeDocument/2006/relationships/image" Target="../media/image411.wmf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5/082001" TargetMode="External"/><Relationship Id="rId13" Type="http://schemas.openxmlformats.org/officeDocument/2006/relationships/oleObject" Target="../embeddings/oleObject342.bin"/><Relationship Id="rId3" Type="http://schemas.openxmlformats.org/officeDocument/2006/relationships/image" Target="../media/image412.png"/><Relationship Id="rId7" Type="http://schemas.openxmlformats.org/officeDocument/2006/relationships/image" Target="../media/image414.wmf"/><Relationship Id="rId12" Type="http://schemas.openxmlformats.org/officeDocument/2006/relationships/image" Target="../media/image416.wmf"/><Relationship Id="rId17" Type="http://schemas.openxmlformats.org/officeDocument/2006/relationships/image" Target="../media/image420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419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39.bin"/><Relationship Id="rId11" Type="http://schemas.openxmlformats.org/officeDocument/2006/relationships/oleObject" Target="../embeddings/oleObject341.bin"/><Relationship Id="rId5" Type="http://schemas.openxmlformats.org/officeDocument/2006/relationships/image" Target="../media/image396.png"/><Relationship Id="rId15" Type="http://schemas.openxmlformats.org/officeDocument/2006/relationships/image" Target="../media/image418.jpeg"/><Relationship Id="rId10" Type="http://schemas.openxmlformats.org/officeDocument/2006/relationships/image" Target="../media/image415.wmf"/><Relationship Id="rId4" Type="http://schemas.openxmlformats.org/officeDocument/2006/relationships/image" Target="../media/image413.png"/><Relationship Id="rId9" Type="http://schemas.openxmlformats.org/officeDocument/2006/relationships/oleObject" Target="../embeddings/oleObject340.bin"/><Relationship Id="rId14" Type="http://schemas.openxmlformats.org/officeDocument/2006/relationships/image" Target="../media/image417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3.wmf"/><Relationship Id="rId13" Type="http://schemas.openxmlformats.org/officeDocument/2006/relationships/image" Target="../media/image424.wmf"/><Relationship Id="rId3" Type="http://schemas.openxmlformats.org/officeDocument/2006/relationships/oleObject" Target="../embeddings/oleObject343.bin"/><Relationship Id="rId7" Type="http://schemas.openxmlformats.org/officeDocument/2006/relationships/oleObject" Target="../embeddings/oleObject345.bin"/><Relationship Id="rId12" Type="http://schemas.openxmlformats.org/officeDocument/2006/relationships/oleObject" Target="../embeddings/oleObject347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2.wmf"/><Relationship Id="rId11" Type="http://schemas.openxmlformats.org/officeDocument/2006/relationships/image" Target="../media/image393.png"/><Relationship Id="rId5" Type="http://schemas.openxmlformats.org/officeDocument/2006/relationships/oleObject" Target="../embeddings/oleObject344.bin"/><Relationship Id="rId10" Type="http://schemas.openxmlformats.org/officeDocument/2006/relationships/image" Target="../media/image392.png"/><Relationship Id="rId4" Type="http://schemas.openxmlformats.org/officeDocument/2006/relationships/image" Target="../media/image421.wmf"/><Relationship Id="rId9" Type="http://schemas.openxmlformats.org/officeDocument/2006/relationships/oleObject" Target="../embeddings/oleObject346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6.wmf"/><Relationship Id="rId3" Type="http://schemas.openxmlformats.org/officeDocument/2006/relationships/oleObject" Target="../embeddings/oleObject348.bin"/><Relationship Id="rId7" Type="http://schemas.openxmlformats.org/officeDocument/2006/relationships/oleObject" Target="../embeddings/oleObject350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5.wmf"/><Relationship Id="rId5" Type="http://schemas.openxmlformats.org/officeDocument/2006/relationships/oleObject" Target="../embeddings/oleObject349.bin"/><Relationship Id="rId4" Type="http://schemas.openxmlformats.org/officeDocument/2006/relationships/image" Target="../media/image421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4.bin"/><Relationship Id="rId13" Type="http://schemas.openxmlformats.org/officeDocument/2006/relationships/image" Target="../media/image432.wmf"/><Relationship Id="rId3" Type="http://schemas.openxmlformats.org/officeDocument/2006/relationships/image" Target="../media/image427.wmf"/><Relationship Id="rId7" Type="http://schemas.openxmlformats.org/officeDocument/2006/relationships/image" Target="../media/image429.wmf"/><Relationship Id="rId12" Type="http://schemas.openxmlformats.org/officeDocument/2006/relationships/oleObject" Target="../embeddings/oleObject356.bin"/><Relationship Id="rId17" Type="http://schemas.openxmlformats.org/officeDocument/2006/relationships/image" Target="../media/image249.png"/><Relationship Id="rId2" Type="http://schemas.openxmlformats.org/officeDocument/2006/relationships/oleObject" Target="../embeddings/oleObject351.bin"/><Relationship Id="rId16" Type="http://schemas.openxmlformats.org/officeDocument/2006/relationships/image" Target="../media/image434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353.bin"/><Relationship Id="rId11" Type="http://schemas.openxmlformats.org/officeDocument/2006/relationships/image" Target="../media/image431.wmf"/><Relationship Id="rId5" Type="http://schemas.openxmlformats.org/officeDocument/2006/relationships/image" Target="../media/image428.wmf"/><Relationship Id="rId15" Type="http://schemas.openxmlformats.org/officeDocument/2006/relationships/oleObject" Target="../embeddings/oleObject357.bin"/><Relationship Id="rId10" Type="http://schemas.openxmlformats.org/officeDocument/2006/relationships/oleObject" Target="../embeddings/oleObject355.bin"/><Relationship Id="rId4" Type="http://schemas.openxmlformats.org/officeDocument/2006/relationships/oleObject" Target="../embeddings/oleObject352.bin"/><Relationship Id="rId9" Type="http://schemas.openxmlformats.org/officeDocument/2006/relationships/image" Target="../media/image430.wmf"/><Relationship Id="rId14" Type="http://schemas.openxmlformats.org/officeDocument/2006/relationships/image" Target="../media/image4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20.gif"/><Relationship Id="rId3" Type="http://schemas.openxmlformats.org/officeDocument/2006/relationships/image" Target="../media/image41.png"/><Relationship Id="rId7" Type="http://schemas.openxmlformats.org/officeDocument/2006/relationships/image" Target="../media/image20.png"/><Relationship Id="rId12" Type="http://schemas.openxmlformats.org/officeDocument/2006/relationships/image" Target="../media/image19.gif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4.png"/><Relationship Id="rId5" Type="http://schemas.openxmlformats.org/officeDocument/2006/relationships/image" Target="../media/image23.png"/><Relationship Id="rId15" Type="http://schemas.openxmlformats.org/officeDocument/2006/relationships/image" Target="../media/image14.png"/><Relationship Id="rId10" Type="http://schemas.openxmlformats.org/officeDocument/2006/relationships/image" Target="../media/image100.png"/><Relationship Id="rId4" Type="http://schemas.openxmlformats.org/officeDocument/2006/relationships/image" Target="../media/image22.gif"/><Relationship Id="rId9" Type="http://schemas.openxmlformats.org/officeDocument/2006/relationships/image" Target="../media/image93.png"/><Relationship Id="rId14" Type="http://schemas.openxmlformats.org/officeDocument/2006/relationships/image" Target="../media/image21.gif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png"/><Relationship Id="rId13" Type="http://schemas.openxmlformats.org/officeDocument/2006/relationships/image" Target="../media/image440.wmf"/><Relationship Id="rId18" Type="http://schemas.openxmlformats.org/officeDocument/2006/relationships/image" Target="../media/image249.png"/><Relationship Id="rId26" Type="http://schemas.openxmlformats.org/officeDocument/2006/relationships/image" Target="../media/image447.png"/><Relationship Id="rId3" Type="http://schemas.openxmlformats.org/officeDocument/2006/relationships/image" Target="../media/image435.wmf"/><Relationship Id="rId21" Type="http://schemas.openxmlformats.org/officeDocument/2006/relationships/oleObject" Target="../embeddings/oleObject366.bin"/><Relationship Id="rId7" Type="http://schemas.openxmlformats.org/officeDocument/2006/relationships/image" Target="../media/image437.wmf"/><Relationship Id="rId12" Type="http://schemas.openxmlformats.org/officeDocument/2006/relationships/oleObject" Target="../embeddings/oleObject362.bin"/><Relationship Id="rId17" Type="http://schemas.openxmlformats.org/officeDocument/2006/relationships/image" Target="../media/image442.wmf"/><Relationship Id="rId25" Type="http://schemas.openxmlformats.org/officeDocument/2006/relationships/image" Target="../media/image446.png"/><Relationship Id="rId2" Type="http://schemas.openxmlformats.org/officeDocument/2006/relationships/oleObject" Target="../embeddings/oleObject358.bin"/><Relationship Id="rId16" Type="http://schemas.openxmlformats.org/officeDocument/2006/relationships/oleObject" Target="../embeddings/oleObject364.bin"/><Relationship Id="rId20" Type="http://schemas.openxmlformats.org/officeDocument/2006/relationships/image" Target="../media/image443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0.bin"/><Relationship Id="rId11" Type="http://schemas.openxmlformats.org/officeDocument/2006/relationships/image" Target="../media/image439.png"/><Relationship Id="rId24" Type="http://schemas.openxmlformats.org/officeDocument/2006/relationships/image" Target="../media/image445.wmf"/><Relationship Id="rId5" Type="http://schemas.openxmlformats.org/officeDocument/2006/relationships/image" Target="../media/image436.wmf"/><Relationship Id="rId15" Type="http://schemas.openxmlformats.org/officeDocument/2006/relationships/image" Target="../media/image441.wmf"/><Relationship Id="rId23" Type="http://schemas.openxmlformats.org/officeDocument/2006/relationships/oleObject" Target="../embeddings/oleObject367.bin"/><Relationship Id="rId10" Type="http://schemas.openxmlformats.org/officeDocument/2006/relationships/image" Target="../media/image438.wmf"/><Relationship Id="rId19" Type="http://schemas.openxmlformats.org/officeDocument/2006/relationships/oleObject" Target="../embeddings/oleObject365.bin"/><Relationship Id="rId4" Type="http://schemas.openxmlformats.org/officeDocument/2006/relationships/oleObject" Target="../embeddings/oleObject359.bin"/><Relationship Id="rId9" Type="http://schemas.openxmlformats.org/officeDocument/2006/relationships/oleObject" Target="../embeddings/oleObject361.bin"/><Relationship Id="rId14" Type="http://schemas.openxmlformats.org/officeDocument/2006/relationships/oleObject" Target="../embeddings/oleObject363.bin"/><Relationship Id="rId22" Type="http://schemas.openxmlformats.org/officeDocument/2006/relationships/image" Target="../media/image444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1.bin"/><Relationship Id="rId13" Type="http://schemas.openxmlformats.org/officeDocument/2006/relationships/image" Target="../media/image453.wmf"/><Relationship Id="rId18" Type="http://schemas.openxmlformats.org/officeDocument/2006/relationships/image" Target="../media/image456.png"/><Relationship Id="rId26" Type="http://schemas.openxmlformats.org/officeDocument/2006/relationships/oleObject" Target="../embeddings/oleObject379.bin"/><Relationship Id="rId3" Type="http://schemas.openxmlformats.org/officeDocument/2006/relationships/image" Target="../media/image448.wmf"/><Relationship Id="rId21" Type="http://schemas.openxmlformats.org/officeDocument/2006/relationships/image" Target="../media/image458.png"/><Relationship Id="rId7" Type="http://schemas.openxmlformats.org/officeDocument/2006/relationships/image" Target="../media/image450.wmf"/><Relationship Id="rId12" Type="http://schemas.openxmlformats.org/officeDocument/2006/relationships/oleObject" Target="../embeddings/oleObject373.bin"/><Relationship Id="rId17" Type="http://schemas.openxmlformats.org/officeDocument/2006/relationships/image" Target="../media/image455.wmf"/><Relationship Id="rId25" Type="http://schemas.openxmlformats.org/officeDocument/2006/relationships/image" Target="../media/image445.wmf"/><Relationship Id="rId2" Type="http://schemas.openxmlformats.org/officeDocument/2006/relationships/oleObject" Target="../embeddings/oleObject368.bin"/><Relationship Id="rId16" Type="http://schemas.openxmlformats.org/officeDocument/2006/relationships/oleObject" Target="../embeddings/oleObject375.bin"/><Relationship Id="rId20" Type="http://schemas.openxmlformats.org/officeDocument/2006/relationships/image" Target="../media/image457.wmf"/><Relationship Id="rId29" Type="http://schemas.openxmlformats.org/officeDocument/2006/relationships/oleObject" Target="../embeddings/oleObject38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70.bin"/><Relationship Id="rId11" Type="http://schemas.openxmlformats.org/officeDocument/2006/relationships/image" Target="../media/image452.wmf"/><Relationship Id="rId24" Type="http://schemas.openxmlformats.org/officeDocument/2006/relationships/oleObject" Target="../embeddings/oleObject378.bin"/><Relationship Id="rId32" Type="http://schemas.openxmlformats.org/officeDocument/2006/relationships/image" Target="../media/image461.wmf"/><Relationship Id="rId5" Type="http://schemas.openxmlformats.org/officeDocument/2006/relationships/image" Target="../media/image449.wmf"/><Relationship Id="rId15" Type="http://schemas.openxmlformats.org/officeDocument/2006/relationships/image" Target="../media/image454.wmf"/><Relationship Id="rId23" Type="http://schemas.openxmlformats.org/officeDocument/2006/relationships/image" Target="../media/image459.wmf"/><Relationship Id="rId28" Type="http://schemas.openxmlformats.org/officeDocument/2006/relationships/image" Target="../media/image446.png"/><Relationship Id="rId10" Type="http://schemas.openxmlformats.org/officeDocument/2006/relationships/oleObject" Target="../embeddings/oleObject372.bin"/><Relationship Id="rId19" Type="http://schemas.openxmlformats.org/officeDocument/2006/relationships/oleObject" Target="../embeddings/oleObject376.bin"/><Relationship Id="rId31" Type="http://schemas.openxmlformats.org/officeDocument/2006/relationships/oleObject" Target="../embeddings/oleObject381.bin"/><Relationship Id="rId4" Type="http://schemas.openxmlformats.org/officeDocument/2006/relationships/oleObject" Target="../embeddings/oleObject369.bin"/><Relationship Id="rId9" Type="http://schemas.openxmlformats.org/officeDocument/2006/relationships/image" Target="../media/image451.wmf"/><Relationship Id="rId14" Type="http://schemas.openxmlformats.org/officeDocument/2006/relationships/oleObject" Target="../embeddings/oleObject374.bin"/><Relationship Id="rId22" Type="http://schemas.openxmlformats.org/officeDocument/2006/relationships/oleObject" Target="../embeddings/oleObject377.bin"/><Relationship Id="rId27" Type="http://schemas.openxmlformats.org/officeDocument/2006/relationships/image" Target="../media/image444.wmf"/><Relationship Id="rId30" Type="http://schemas.openxmlformats.org/officeDocument/2006/relationships/image" Target="../media/image460.wm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4.bin"/><Relationship Id="rId3" Type="http://schemas.openxmlformats.org/officeDocument/2006/relationships/image" Target="../media/image462.wmf"/><Relationship Id="rId7" Type="http://schemas.openxmlformats.org/officeDocument/2006/relationships/image" Target="../media/image463.wmf"/><Relationship Id="rId2" Type="http://schemas.openxmlformats.org/officeDocument/2006/relationships/oleObject" Target="../embeddings/oleObject382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83.bin"/><Relationship Id="rId11" Type="http://schemas.openxmlformats.org/officeDocument/2006/relationships/image" Target="../media/image465.wmf"/><Relationship Id="rId5" Type="http://schemas.openxmlformats.org/officeDocument/2006/relationships/hyperlink" Target="http://publish.aps.org/abstract/PRA/v41/p6676/" TargetMode="External"/><Relationship Id="rId10" Type="http://schemas.openxmlformats.org/officeDocument/2006/relationships/oleObject" Target="../embeddings/oleObject385.bin"/><Relationship Id="rId4" Type="http://schemas.openxmlformats.org/officeDocument/2006/relationships/hyperlink" Target="http://jpsj.ipap.jp/link?JPSJ/58/101" TargetMode="External"/><Relationship Id="rId9" Type="http://schemas.openxmlformats.org/officeDocument/2006/relationships/image" Target="../media/image464.wmf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9.bin"/><Relationship Id="rId13" Type="http://schemas.openxmlformats.org/officeDocument/2006/relationships/image" Target="../media/image470.wmf"/><Relationship Id="rId18" Type="http://schemas.openxmlformats.org/officeDocument/2006/relationships/image" Target="../media/image473.png"/><Relationship Id="rId26" Type="http://schemas.openxmlformats.org/officeDocument/2006/relationships/image" Target="../media/image91.png"/><Relationship Id="rId3" Type="http://schemas.openxmlformats.org/officeDocument/2006/relationships/image" Target="../media/image466.wmf"/><Relationship Id="rId21" Type="http://schemas.openxmlformats.org/officeDocument/2006/relationships/image" Target="../media/image475.png"/><Relationship Id="rId7" Type="http://schemas.openxmlformats.org/officeDocument/2006/relationships/image" Target="../media/image468.wmf"/><Relationship Id="rId12" Type="http://schemas.openxmlformats.org/officeDocument/2006/relationships/oleObject" Target="../embeddings/oleObject390.bin"/><Relationship Id="rId17" Type="http://schemas.openxmlformats.org/officeDocument/2006/relationships/image" Target="../media/image472.wmf"/><Relationship Id="rId25" Type="http://schemas.openxmlformats.org/officeDocument/2006/relationships/image" Target="../media/image477.wmf"/><Relationship Id="rId2" Type="http://schemas.openxmlformats.org/officeDocument/2006/relationships/oleObject" Target="../embeddings/oleObject386.bin"/><Relationship Id="rId16" Type="http://schemas.openxmlformats.org/officeDocument/2006/relationships/oleObject" Target="../embeddings/oleObject392.bin"/><Relationship Id="rId20" Type="http://schemas.openxmlformats.org/officeDocument/2006/relationships/image" Target="../media/image474.wmf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88.bin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24" Type="http://schemas.openxmlformats.org/officeDocument/2006/relationships/oleObject" Target="../embeddings/oleObject395.bin"/><Relationship Id="rId5" Type="http://schemas.openxmlformats.org/officeDocument/2006/relationships/image" Target="../media/image467.wmf"/><Relationship Id="rId15" Type="http://schemas.openxmlformats.org/officeDocument/2006/relationships/image" Target="../media/image471.wmf"/><Relationship Id="rId23" Type="http://schemas.openxmlformats.org/officeDocument/2006/relationships/image" Target="../media/image476.wmf"/><Relationship Id="rId10" Type="http://schemas.openxmlformats.org/officeDocument/2006/relationships/hyperlink" Target="http://prola.aps.org/abstract/PRA/v43/i8/p4131_1" TargetMode="External"/><Relationship Id="rId19" Type="http://schemas.openxmlformats.org/officeDocument/2006/relationships/oleObject" Target="../embeddings/oleObject393.bin"/><Relationship Id="rId4" Type="http://schemas.openxmlformats.org/officeDocument/2006/relationships/oleObject" Target="../embeddings/oleObject387.bin"/><Relationship Id="rId9" Type="http://schemas.openxmlformats.org/officeDocument/2006/relationships/image" Target="../media/image469.wmf"/><Relationship Id="rId14" Type="http://schemas.openxmlformats.org/officeDocument/2006/relationships/oleObject" Target="../embeddings/oleObject391.bin"/><Relationship Id="rId22" Type="http://schemas.openxmlformats.org/officeDocument/2006/relationships/oleObject" Target="../embeddings/oleObject394.bin"/><Relationship Id="rId27" Type="http://schemas.openxmlformats.org/officeDocument/2006/relationships/image" Target="../media/image478.png"/></Relationships>
</file>

<file path=ppt/slides/_rels/slide6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99.bin"/><Relationship Id="rId18" Type="http://schemas.openxmlformats.org/officeDocument/2006/relationships/image" Target="../media/image485.wmf"/><Relationship Id="rId26" Type="http://schemas.openxmlformats.org/officeDocument/2006/relationships/image" Target="../media/image489.wmf"/><Relationship Id="rId3" Type="http://schemas.openxmlformats.org/officeDocument/2006/relationships/image" Target="../media/image446.png"/><Relationship Id="rId21" Type="http://schemas.openxmlformats.org/officeDocument/2006/relationships/oleObject" Target="../embeddings/oleObject403.bin"/><Relationship Id="rId7" Type="http://schemas.openxmlformats.org/officeDocument/2006/relationships/oleObject" Target="../embeddings/oleObject397.bin"/><Relationship Id="rId12" Type="http://schemas.openxmlformats.org/officeDocument/2006/relationships/image" Target="../media/image482.wmf"/><Relationship Id="rId17" Type="http://schemas.openxmlformats.org/officeDocument/2006/relationships/oleObject" Target="../embeddings/oleObject401.bin"/><Relationship Id="rId25" Type="http://schemas.openxmlformats.org/officeDocument/2006/relationships/oleObject" Target="../embeddings/oleObject405.bin"/><Relationship Id="rId33" Type="http://schemas.openxmlformats.org/officeDocument/2006/relationships/image" Target="../media/image447.png"/><Relationship Id="rId2" Type="http://schemas.openxmlformats.org/officeDocument/2006/relationships/image" Target="../media/image249.png"/><Relationship Id="rId16" Type="http://schemas.openxmlformats.org/officeDocument/2006/relationships/image" Target="../media/image484.wmf"/><Relationship Id="rId20" Type="http://schemas.openxmlformats.org/officeDocument/2006/relationships/image" Target="../media/image486.wmf"/><Relationship Id="rId29" Type="http://schemas.openxmlformats.org/officeDocument/2006/relationships/oleObject" Target="../embeddings/oleObject407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psj.ipap.jp/link?JPSJ/75/082001" TargetMode="External"/><Relationship Id="rId11" Type="http://schemas.openxmlformats.org/officeDocument/2006/relationships/oleObject" Target="../embeddings/oleObject398.bin"/><Relationship Id="rId24" Type="http://schemas.openxmlformats.org/officeDocument/2006/relationships/image" Target="../media/image488.wmf"/><Relationship Id="rId32" Type="http://schemas.openxmlformats.org/officeDocument/2006/relationships/image" Target="../media/image492.wmf"/><Relationship Id="rId5" Type="http://schemas.openxmlformats.org/officeDocument/2006/relationships/image" Target="../media/image479.wmf"/><Relationship Id="rId15" Type="http://schemas.openxmlformats.org/officeDocument/2006/relationships/oleObject" Target="../embeddings/oleObject400.bin"/><Relationship Id="rId23" Type="http://schemas.openxmlformats.org/officeDocument/2006/relationships/oleObject" Target="../embeddings/oleObject404.bin"/><Relationship Id="rId28" Type="http://schemas.openxmlformats.org/officeDocument/2006/relationships/image" Target="../media/image490.wmf"/><Relationship Id="rId10" Type="http://schemas.openxmlformats.org/officeDocument/2006/relationships/image" Target="../media/image458.png"/><Relationship Id="rId19" Type="http://schemas.openxmlformats.org/officeDocument/2006/relationships/oleObject" Target="../embeddings/oleObject402.bin"/><Relationship Id="rId31" Type="http://schemas.openxmlformats.org/officeDocument/2006/relationships/oleObject" Target="../embeddings/oleObject408.bin"/><Relationship Id="rId4" Type="http://schemas.openxmlformats.org/officeDocument/2006/relationships/oleObject" Target="../embeddings/oleObject396.bin"/><Relationship Id="rId9" Type="http://schemas.openxmlformats.org/officeDocument/2006/relationships/image" Target="../media/image481.png"/><Relationship Id="rId14" Type="http://schemas.openxmlformats.org/officeDocument/2006/relationships/image" Target="../media/image483.wmf"/><Relationship Id="rId22" Type="http://schemas.openxmlformats.org/officeDocument/2006/relationships/image" Target="../media/image487.wmf"/><Relationship Id="rId27" Type="http://schemas.openxmlformats.org/officeDocument/2006/relationships/oleObject" Target="../embeddings/oleObject406.bin"/><Relationship Id="rId30" Type="http://schemas.openxmlformats.org/officeDocument/2006/relationships/image" Target="../media/image491.wmf"/><Relationship Id="rId8" Type="http://schemas.openxmlformats.org/officeDocument/2006/relationships/image" Target="../media/image480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7.png"/><Relationship Id="rId3" Type="http://schemas.openxmlformats.org/officeDocument/2006/relationships/image" Target="../media/image494.png"/><Relationship Id="rId7" Type="http://schemas.openxmlformats.org/officeDocument/2006/relationships/image" Target="../media/image496.wmf"/><Relationship Id="rId2" Type="http://schemas.openxmlformats.org/officeDocument/2006/relationships/image" Target="../media/image493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10.bin"/><Relationship Id="rId5" Type="http://schemas.openxmlformats.org/officeDocument/2006/relationships/image" Target="../media/image495.wmf"/><Relationship Id="rId4" Type="http://schemas.openxmlformats.org/officeDocument/2006/relationships/oleObject" Target="../embeddings/oleObject409.bin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13" Type="http://schemas.openxmlformats.org/officeDocument/2006/relationships/image" Target="../media/image502.wmf"/><Relationship Id="rId18" Type="http://schemas.openxmlformats.org/officeDocument/2006/relationships/oleObject" Target="../embeddings/oleObject417.bin"/><Relationship Id="rId3" Type="http://schemas.openxmlformats.org/officeDocument/2006/relationships/image" Target="../media/image498.wmf"/><Relationship Id="rId21" Type="http://schemas.openxmlformats.org/officeDocument/2006/relationships/image" Target="../media/image506.wmf"/><Relationship Id="rId7" Type="http://schemas.openxmlformats.org/officeDocument/2006/relationships/image" Target="../media/image500.wmf"/><Relationship Id="rId12" Type="http://schemas.openxmlformats.org/officeDocument/2006/relationships/oleObject" Target="../embeddings/oleObject414.bin"/><Relationship Id="rId17" Type="http://schemas.openxmlformats.org/officeDocument/2006/relationships/image" Target="../media/image504.wmf"/><Relationship Id="rId2" Type="http://schemas.openxmlformats.org/officeDocument/2006/relationships/oleObject" Target="../embeddings/oleObject411.bin"/><Relationship Id="rId16" Type="http://schemas.openxmlformats.org/officeDocument/2006/relationships/oleObject" Target="../embeddings/oleObject416.bin"/><Relationship Id="rId20" Type="http://schemas.openxmlformats.org/officeDocument/2006/relationships/oleObject" Target="../embeddings/oleObject418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13.bin"/><Relationship Id="rId11" Type="http://schemas.openxmlformats.org/officeDocument/2006/relationships/image" Target="../media/image473.png"/><Relationship Id="rId5" Type="http://schemas.openxmlformats.org/officeDocument/2006/relationships/image" Target="../media/image499.wmf"/><Relationship Id="rId15" Type="http://schemas.openxmlformats.org/officeDocument/2006/relationships/image" Target="../media/image503.wmf"/><Relationship Id="rId10" Type="http://schemas.openxmlformats.org/officeDocument/2006/relationships/image" Target="../media/image501.png"/><Relationship Id="rId19" Type="http://schemas.openxmlformats.org/officeDocument/2006/relationships/image" Target="../media/image505.wmf"/><Relationship Id="rId4" Type="http://schemas.openxmlformats.org/officeDocument/2006/relationships/oleObject" Target="../embeddings/oleObject412.bin"/><Relationship Id="rId9" Type="http://schemas.openxmlformats.org/officeDocument/2006/relationships/hyperlink" Target="http://link.aip.org/link/?JCPSA6/96/8485/1" TargetMode="External"/><Relationship Id="rId14" Type="http://schemas.openxmlformats.org/officeDocument/2006/relationships/oleObject" Target="../embeddings/oleObject415.bin"/><Relationship Id="rId22" Type="http://schemas.openxmlformats.org/officeDocument/2006/relationships/image" Target="../media/image50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3.wmf"/><Relationship Id="rId13" Type="http://schemas.openxmlformats.org/officeDocument/2006/relationships/oleObject" Target="../embeddings/oleObject422.bin"/><Relationship Id="rId3" Type="http://schemas.openxmlformats.org/officeDocument/2006/relationships/image" Target="../media/image509.png"/><Relationship Id="rId7" Type="http://schemas.openxmlformats.org/officeDocument/2006/relationships/oleObject" Target="../embeddings/oleObject419.bin"/><Relationship Id="rId12" Type="http://schemas.openxmlformats.org/officeDocument/2006/relationships/image" Target="../media/image515.wmf"/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2.png"/><Relationship Id="rId11" Type="http://schemas.openxmlformats.org/officeDocument/2006/relationships/oleObject" Target="../embeddings/oleObject421.bin"/><Relationship Id="rId5" Type="http://schemas.openxmlformats.org/officeDocument/2006/relationships/image" Target="../media/image511.png"/><Relationship Id="rId10" Type="http://schemas.openxmlformats.org/officeDocument/2006/relationships/image" Target="../media/image514.wmf"/><Relationship Id="rId4" Type="http://schemas.openxmlformats.org/officeDocument/2006/relationships/image" Target="../media/image510.png"/><Relationship Id="rId9" Type="http://schemas.openxmlformats.org/officeDocument/2006/relationships/oleObject" Target="../embeddings/oleObject420.bin"/><Relationship Id="rId14" Type="http://schemas.openxmlformats.org/officeDocument/2006/relationships/image" Target="../media/image516.w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6.bin"/><Relationship Id="rId13" Type="http://schemas.openxmlformats.org/officeDocument/2006/relationships/image" Target="../media/image507.png"/><Relationship Id="rId18" Type="http://schemas.openxmlformats.org/officeDocument/2006/relationships/oleObject" Target="../embeddings/oleObject429.bin"/><Relationship Id="rId3" Type="http://schemas.openxmlformats.org/officeDocument/2006/relationships/image" Target="../media/image517.wmf"/><Relationship Id="rId21" Type="http://schemas.openxmlformats.org/officeDocument/2006/relationships/image" Target="../media/image527.wmf"/><Relationship Id="rId7" Type="http://schemas.openxmlformats.org/officeDocument/2006/relationships/image" Target="../media/image519.wmf"/><Relationship Id="rId12" Type="http://schemas.openxmlformats.org/officeDocument/2006/relationships/image" Target="../media/image522.wmf"/><Relationship Id="rId17" Type="http://schemas.openxmlformats.org/officeDocument/2006/relationships/image" Target="../media/image525.wmf"/><Relationship Id="rId2" Type="http://schemas.openxmlformats.org/officeDocument/2006/relationships/oleObject" Target="../embeddings/oleObject423.bin"/><Relationship Id="rId16" Type="http://schemas.openxmlformats.org/officeDocument/2006/relationships/oleObject" Target="../embeddings/oleObject428.bin"/><Relationship Id="rId20" Type="http://schemas.openxmlformats.org/officeDocument/2006/relationships/oleObject" Target="../embeddings/oleObject43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25.bin"/><Relationship Id="rId11" Type="http://schemas.openxmlformats.org/officeDocument/2006/relationships/oleObject" Target="../embeddings/oleObject427.bin"/><Relationship Id="rId24" Type="http://schemas.openxmlformats.org/officeDocument/2006/relationships/image" Target="../media/image528.jpeg"/><Relationship Id="rId5" Type="http://schemas.openxmlformats.org/officeDocument/2006/relationships/image" Target="../media/image518.wmf"/><Relationship Id="rId15" Type="http://schemas.openxmlformats.org/officeDocument/2006/relationships/image" Target="../media/image524.png"/><Relationship Id="rId23" Type="http://schemas.openxmlformats.org/officeDocument/2006/relationships/hyperlink" Target="http://ja.wikipedia.org/wiki/%E3%83%95%E3%82%A1%E3%82%A4%E3%83%AB:Anthony_James_Leggett.jpg" TargetMode="External"/><Relationship Id="rId10" Type="http://schemas.openxmlformats.org/officeDocument/2006/relationships/image" Target="../media/image521.png"/><Relationship Id="rId19" Type="http://schemas.openxmlformats.org/officeDocument/2006/relationships/image" Target="../media/image526.wmf"/><Relationship Id="rId4" Type="http://schemas.openxmlformats.org/officeDocument/2006/relationships/oleObject" Target="../embeddings/oleObject424.bin"/><Relationship Id="rId9" Type="http://schemas.openxmlformats.org/officeDocument/2006/relationships/image" Target="../media/image520.wmf"/><Relationship Id="rId14" Type="http://schemas.openxmlformats.org/officeDocument/2006/relationships/image" Target="../media/image523.png"/><Relationship Id="rId22" Type="http://schemas.openxmlformats.org/officeDocument/2006/relationships/image" Target="../media/image171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3" Type="http://schemas.openxmlformats.org/officeDocument/2006/relationships/hyperlink" Target="http://pubs.acs.org/cgi-bin/abstract.cgi/jpcafh/2003/107/i27/abs/jp0219247.html" TargetMode="External"/><Relationship Id="rId7" Type="http://schemas.openxmlformats.org/officeDocument/2006/relationships/image" Target="../media/image530.jpeg"/><Relationship Id="rId12" Type="http://schemas.openxmlformats.org/officeDocument/2006/relationships/image" Target="../media/image5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9.wmf"/><Relationship Id="rId11" Type="http://schemas.openxmlformats.org/officeDocument/2006/relationships/image" Target="../media/image532.png"/><Relationship Id="rId5" Type="http://schemas.openxmlformats.org/officeDocument/2006/relationships/oleObject" Target="../embeddings/oleObject431.bin"/><Relationship Id="rId10" Type="http://schemas.openxmlformats.org/officeDocument/2006/relationships/image" Target="../media/image531.pn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hyperlink" Target="http://link.aip.org/link/?JCPSA6/96/8485/1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0.png"/><Relationship Id="rId5" Type="http://schemas.openxmlformats.org/officeDocument/2006/relationships/image" Target="NULL"/><Relationship Id="rId10" Type="http://schemas.openxmlformats.org/officeDocument/2006/relationships/image" Target="../media/image29.png"/><Relationship Id="rId9" Type="http://schemas.openxmlformats.org/officeDocument/2006/relationships/image" Target="../media/image2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5.png"/><Relationship Id="rId2" Type="http://schemas.openxmlformats.org/officeDocument/2006/relationships/image" Target="../media/image534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link.aip.org/link/?JCPSA6/96/8485/1" TargetMode="External"/><Relationship Id="rId5" Type="http://schemas.openxmlformats.org/officeDocument/2006/relationships/hyperlink" Target="http://prola.aps.org/abstract/PRA/v43/i8/p4131_1" TargetMode="External"/><Relationship Id="rId4" Type="http://schemas.openxmlformats.org/officeDocument/2006/relationships/image" Target="../media/image536.png"/></Relationships>
</file>

<file path=ppt/slides/_rels/slide7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37.bin"/><Relationship Id="rId18" Type="http://schemas.openxmlformats.org/officeDocument/2006/relationships/image" Target="../media/image544.wmf"/><Relationship Id="rId26" Type="http://schemas.openxmlformats.org/officeDocument/2006/relationships/image" Target="../media/image548.wmf"/><Relationship Id="rId3" Type="http://schemas.openxmlformats.org/officeDocument/2006/relationships/oleObject" Target="../embeddings/oleObject432.bin"/><Relationship Id="rId21" Type="http://schemas.openxmlformats.org/officeDocument/2006/relationships/oleObject" Target="../embeddings/oleObject441.bin"/><Relationship Id="rId34" Type="http://schemas.openxmlformats.org/officeDocument/2006/relationships/oleObject" Target="../embeddings/oleObject446.bin"/><Relationship Id="rId7" Type="http://schemas.openxmlformats.org/officeDocument/2006/relationships/oleObject" Target="../embeddings/oleObject434.bin"/><Relationship Id="rId12" Type="http://schemas.openxmlformats.org/officeDocument/2006/relationships/image" Target="../media/image541.wmf"/><Relationship Id="rId17" Type="http://schemas.openxmlformats.org/officeDocument/2006/relationships/oleObject" Target="../embeddings/oleObject439.bin"/><Relationship Id="rId25" Type="http://schemas.openxmlformats.org/officeDocument/2006/relationships/oleObject" Target="../embeddings/oleObject443.bin"/><Relationship Id="rId33" Type="http://schemas.openxmlformats.org/officeDocument/2006/relationships/image" Target="../media/image60.gif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43.wmf"/><Relationship Id="rId20" Type="http://schemas.openxmlformats.org/officeDocument/2006/relationships/image" Target="../media/image545.wmf"/><Relationship Id="rId29" Type="http://schemas.openxmlformats.org/officeDocument/2006/relationships/oleObject" Target="../embeddings/oleObject44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8.wmf"/><Relationship Id="rId11" Type="http://schemas.openxmlformats.org/officeDocument/2006/relationships/oleObject" Target="../embeddings/oleObject436.bin"/><Relationship Id="rId24" Type="http://schemas.openxmlformats.org/officeDocument/2006/relationships/image" Target="../media/image547.wmf"/><Relationship Id="rId32" Type="http://schemas.openxmlformats.org/officeDocument/2006/relationships/image" Target="../media/image552.png"/><Relationship Id="rId5" Type="http://schemas.openxmlformats.org/officeDocument/2006/relationships/oleObject" Target="../embeddings/oleObject433.bin"/><Relationship Id="rId15" Type="http://schemas.openxmlformats.org/officeDocument/2006/relationships/oleObject" Target="../embeddings/oleObject438.bin"/><Relationship Id="rId23" Type="http://schemas.openxmlformats.org/officeDocument/2006/relationships/oleObject" Target="../embeddings/oleObject442.bin"/><Relationship Id="rId28" Type="http://schemas.openxmlformats.org/officeDocument/2006/relationships/image" Target="../media/image549.wmf"/><Relationship Id="rId10" Type="http://schemas.openxmlformats.org/officeDocument/2006/relationships/image" Target="../media/image540.wmf"/><Relationship Id="rId19" Type="http://schemas.openxmlformats.org/officeDocument/2006/relationships/oleObject" Target="../embeddings/oleObject440.bin"/><Relationship Id="rId31" Type="http://schemas.openxmlformats.org/officeDocument/2006/relationships/image" Target="../media/image551.png"/><Relationship Id="rId4" Type="http://schemas.openxmlformats.org/officeDocument/2006/relationships/image" Target="../media/image537.wmf"/><Relationship Id="rId9" Type="http://schemas.openxmlformats.org/officeDocument/2006/relationships/oleObject" Target="../embeddings/oleObject435.bin"/><Relationship Id="rId14" Type="http://schemas.openxmlformats.org/officeDocument/2006/relationships/image" Target="../media/image542.wmf"/><Relationship Id="rId22" Type="http://schemas.openxmlformats.org/officeDocument/2006/relationships/image" Target="../media/image546.wmf"/><Relationship Id="rId27" Type="http://schemas.openxmlformats.org/officeDocument/2006/relationships/oleObject" Target="../embeddings/oleObject444.bin"/><Relationship Id="rId30" Type="http://schemas.openxmlformats.org/officeDocument/2006/relationships/image" Target="../media/image550.wmf"/><Relationship Id="rId35" Type="http://schemas.openxmlformats.org/officeDocument/2006/relationships/image" Target="../media/image553.wmf"/><Relationship Id="rId8" Type="http://schemas.openxmlformats.org/officeDocument/2006/relationships/image" Target="../media/image539.wmf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6.wmf"/><Relationship Id="rId13" Type="http://schemas.openxmlformats.org/officeDocument/2006/relationships/oleObject" Target="../embeddings/oleObject452.bin"/><Relationship Id="rId18" Type="http://schemas.openxmlformats.org/officeDocument/2006/relationships/image" Target="../media/image561.wmf"/><Relationship Id="rId3" Type="http://schemas.openxmlformats.org/officeDocument/2006/relationships/oleObject" Target="../embeddings/oleObject447.bin"/><Relationship Id="rId21" Type="http://schemas.openxmlformats.org/officeDocument/2006/relationships/image" Target="../media/image562.wmf"/><Relationship Id="rId7" Type="http://schemas.openxmlformats.org/officeDocument/2006/relationships/oleObject" Target="../embeddings/oleObject449.bin"/><Relationship Id="rId12" Type="http://schemas.openxmlformats.org/officeDocument/2006/relationships/image" Target="../media/image558.wmf"/><Relationship Id="rId17" Type="http://schemas.openxmlformats.org/officeDocument/2006/relationships/oleObject" Target="../embeddings/oleObject454.bin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560.wmf"/><Relationship Id="rId20" Type="http://schemas.openxmlformats.org/officeDocument/2006/relationships/oleObject" Target="../embeddings/oleObject455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5.wmf"/><Relationship Id="rId11" Type="http://schemas.openxmlformats.org/officeDocument/2006/relationships/oleObject" Target="../embeddings/oleObject451.bin"/><Relationship Id="rId24" Type="http://schemas.openxmlformats.org/officeDocument/2006/relationships/hyperlink" Target="http://jpsj.ipap.jp/link?JPSJ/75/082001" TargetMode="External"/><Relationship Id="rId5" Type="http://schemas.openxmlformats.org/officeDocument/2006/relationships/oleObject" Target="../embeddings/oleObject448.bin"/><Relationship Id="rId15" Type="http://schemas.openxmlformats.org/officeDocument/2006/relationships/oleObject" Target="../embeddings/oleObject453.bin"/><Relationship Id="rId23" Type="http://schemas.openxmlformats.org/officeDocument/2006/relationships/image" Target="../media/image563.wmf"/><Relationship Id="rId10" Type="http://schemas.openxmlformats.org/officeDocument/2006/relationships/image" Target="../media/image557.wmf"/><Relationship Id="rId19" Type="http://schemas.openxmlformats.org/officeDocument/2006/relationships/hyperlink" Target="http://jpsj.ipap.jp/link?JPSJ/58/1199" TargetMode="External"/><Relationship Id="rId4" Type="http://schemas.openxmlformats.org/officeDocument/2006/relationships/image" Target="../media/image554.wmf"/><Relationship Id="rId9" Type="http://schemas.openxmlformats.org/officeDocument/2006/relationships/oleObject" Target="../embeddings/oleObject450.bin"/><Relationship Id="rId14" Type="http://schemas.openxmlformats.org/officeDocument/2006/relationships/image" Target="../media/image559.wmf"/><Relationship Id="rId22" Type="http://schemas.openxmlformats.org/officeDocument/2006/relationships/oleObject" Target="../embeddings/oleObject456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8.png"/><Relationship Id="rId3" Type="http://schemas.openxmlformats.org/officeDocument/2006/relationships/image" Target="../media/image564.png"/><Relationship Id="rId7" Type="http://schemas.openxmlformats.org/officeDocument/2006/relationships/image" Target="../media/image567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57.bin"/><Relationship Id="rId5" Type="http://schemas.openxmlformats.org/officeDocument/2006/relationships/image" Target="../media/image566.png"/><Relationship Id="rId10" Type="http://schemas.openxmlformats.org/officeDocument/2006/relationships/image" Target="../media/image569.png"/><Relationship Id="rId4" Type="http://schemas.openxmlformats.org/officeDocument/2006/relationships/image" Target="../media/image565.png"/><Relationship Id="rId9" Type="http://schemas.openxmlformats.org/officeDocument/2006/relationships/hyperlink" Target="http://dx.doi.org/10.1016/S0301-0104(98)00010-X" TargetMode="Externa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2.wmf"/><Relationship Id="rId3" Type="http://schemas.openxmlformats.org/officeDocument/2006/relationships/oleObject" Target="../embeddings/oleObject458.bin"/><Relationship Id="rId7" Type="http://schemas.openxmlformats.org/officeDocument/2006/relationships/oleObject" Target="../embeddings/oleObject460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1.wmf"/><Relationship Id="rId5" Type="http://schemas.openxmlformats.org/officeDocument/2006/relationships/oleObject" Target="../embeddings/oleObject459.bin"/><Relationship Id="rId10" Type="http://schemas.openxmlformats.org/officeDocument/2006/relationships/image" Target="../media/image573.wmf"/><Relationship Id="rId4" Type="http://schemas.openxmlformats.org/officeDocument/2006/relationships/image" Target="../media/image570.wmf"/><Relationship Id="rId9" Type="http://schemas.openxmlformats.org/officeDocument/2006/relationships/oleObject" Target="../embeddings/oleObject461.bin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6.wmf"/><Relationship Id="rId13" Type="http://schemas.openxmlformats.org/officeDocument/2006/relationships/image" Target="../media/image579.png"/><Relationship Id="rId3" Type="http://schemas.openxmlformats.org/officeDocument/2006/relationships/oleObject" Target="../embeddings/oleObject462.bin"/><Relationship Id="rId7" Type="http://schemas.openxmlformats.org/officeDocument/2006/relationships/oleObject" Target="../embeddings/oleObject464.bin"/><Relationship Id="rId12" Type="http://schemas.openxmlformats.org/officeDocument/2006/relationships/image" Target="../media/image578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5.wmf"/><Relationship Id="rId11" Type="http://schemas.openxmlformats.org/officeDocument/2006/relationships/oleObject" Target="../embeddings/oleObject466.bin"/><Relationship Id="rId5" Type="http://schemas.openxmlformats.org/officeDocument/2006/relationships/oleObject" Target="../embeddings/oleObject463.bin"/><Relationship Id="rId10" Type="http://schemas.openxmlformats.org/officeDocument/2006/relationships/image" Target="../media/image577.png"/><Relationship Id="rId4" Type="http://schemas.openxmlformats.org/officeDocument/2006/relationships/image" Target="../media/image574.wmf"/><Relationship Id="rId9" Type="http://schemas.openxmlformats.org/officeDocument/2006/relationships/oleObject" Target="../embeddings/oleObject465.bin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2.wmf"/><Relationship Id="rId3" Type="http://schemas.openxmlformats.org/officeDocument/2006/relationships/oleObject" Target="../embeddings/oleObject467.bin"/><Relationship Id="rId7" Type="http://schemas.openxmlformats.org/officeDocument/2006/relationships/oleObject" Target="../embeddings/oleObject469.bin"/><Relationship Id="rId12" Type="http://schemas.openxmlformats.org/officeDocument/2006/relationships/image" Target="../media/image584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1.wmf"/><Relationship Id="rId11" Type="http://schemas.openxmlformats.org/officeDocument/2006/relationships/oleObject" Target="../embeddings/oleObject471.bin"/><Relationship Id="rId5" Type="http://schemas.openxmlformats.org/officeDocument/2006/relationships/oleObject" Target="../embeddings/oleObject468.bin"/><Relationship Id="rId10" Type="http://schemas.openxmlformats.org/officeDocument/2006/relationships/image" Target="../media/image583.wmf"/><Relationship Id="rId4" Type="http://schemas.openxmlformats.org/officeDocument/2006/relationships/image" Target="../media/image580.png"/><Relationship Id="rId9" Type="http://schemas.openxmlformats.org/officeDocument/2006/relationships/oleObject" Target="../embeddings/oleObject470.bin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2.bin"/><Relationship Id="rId13" Type="http://schemas.openxmlformats.org/officeDocument/2006/relationships/image" Target="../media/image592.wmf"/><Relationship Id="rId18" Type="http://schemas.openxmlformats.org/officeDocument/2006/relationships/hyperlink" Target="http://jpsj.ipap.jp/link?JPSJ/75/082001" TargetMode="External"/><Relationship Id="rId3" Type="http://schemas.openxmlformats.org/officeDocument/2006/relationships/image" Target="../media/image585.png"/><Relationship Id="rId7" Type="http://schemas.openxmlformats.org/officeDocument/2006/relationships/image" Target="../media/image589.png"/><Relationship Id="rId12" Type="http://schemas.openxmlformats.org/officeDocument/2006/relationships/oleObject" Target="../embeddings/oleObject474.bin"/><Relationship Id="rId17" Type="http://schemas.openxmlformats.org/officeDocument/2006/relationships/hyperlink" Target="http://jpsj.ipap.jp/link?JPSJ/69/4095/" TargetMode="External"/><Relationship Id="rId2" Type="http://schemas.openxmlformats.org/officeDocument/2006/relationships/notesSlide" Target="../notesSlides/notesSlide25.xml"/><Relationship Id="rId16" Type="http://schemas.openxmlformats.org/officeDocument/2006/relationships/hyperlink" Target="http://jpsj.ipap.jp/link?JPSJ/69/311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8.png"/><Relationship Id="rId11" Type="http://schemas.openxmlformats.org/officeDocument/2006/relationships/image" Target="../media/image591.wmf"/><Relationship Id="rId5" Type="http://schemas.openxmlformats.org/officeDocument/2006/relationships/image" Target="../media/image587.png"/><Relationship Id="rId15" Type="http://schemas.openxmlformats.org/officeDocument/2006/relationships/image" Target="../media/image593.wmf"/><Relationship Id="rId10" Type="http://schemas.openxmlformats.org/officeDocument/2006/relationships/oleObject" Target="../embeddings/oleObject473.bin"/><Relationship Id="rId19" Type="http://schemas.openxmlformats.org/officeDocument/2006/relationships/image" Target="../media/image594.png"/><Relationship Id="rId4" Type="http://schemas.openxmlformats.org/officeDocument/2006/relationships/image" Target="../media/image586.png"/><Relationship Id="rId9" Type="http://schemas.openxmlformats.org/officeDocument/2006/relationships/image" Target="../media/image590.wmf"/><Relationship Id="rId14" Type="http://schemas.openxmlformats.org/officeDocument/2006/relationships/oleObject" Target="../embeddings/oleObject475.bin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7.wmf"/><Relationship Id="rId13" Type="http://schemas.openxmlformats.org/officeDocument/2006/relationships/oleObject" Target="../embeddings/oleObject481.bin"/><Relationship Id="rId18" Type="http://schemas.openxmlformats.org/officeDocument/2006/relationships/image" Target="../media/image601.wmf"/><Relationship Id="rId3" Type="http://schemas.openxmlformats.org/officeDocument/2006/relationships/oleObject" Target="../embeddings/oleObject476.bin"/><Relationship Id="rId7" Type="http://schemas.openxmlformats.org/officeDocument/2006/relationships/oleObject" Target="../embeddings/oleObject478.bin"/><Relationship Id="rId12" Type="http://schemas.openxmlformats.org/officeDocument/2006/relationships/image" Target="../media/image599.wmf"/><Relationship Id="rId17" Type="http://schemas.openxmlformats.org/officeDocument/2006/relationships/oleObject" Target="../embeddings/oleObject483.bin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584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6.wmf"/><Relationship Id="rId11" Type="http://schemas.openxmlformats.org/officeDocument/2006/relationships/oleObject" Target="../embeddings/oleObject480.bin"/><Relationship Id="rId5" Type="http://schemas.openxmlformats.org/officeDocument/2006/relationships/oleObject" Target="../embeddings/oleObject477.bin"/><Relationship Id="rId15" Type="http://schemas.openxmlformats.org/officeDocument/2006/relationships/oleObject" Target="../embeddings/oleObject482.bin"/><Relationship Id="rId10" Type="http://schemas.openxmlformats.org/officeDocument/2006/relationships/image" Target="../media/image598.wmf"/><Relationship Id="rId19" Type="http://schemas.openxmlformats.org/officeDocument/2006/relationships/hyperlink" Target="http://dx.doi.org/10.1016/S0301-0104(98)00010-X" TargetMode="External"/><Relationship Id="rId4" Type="http://schemas.openxmlformats.org/officeDocument/2006/relationships/image" Target="../media/image595.png"/><Relationship Id="rId9" Type="http://schemas.openxmlformats.org/officeDocument/2006/relationships/oleObject" Target="../embeddings/oleObject479.bin"/><Relationship Id="rId14" Type="http://schemas.openxmlformats.org/officeDocument/2006/relationships/image" Target="../media/image600.wm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5.png"/><Relationship Id="rId13" Type="http://schemas.openxmlformats.org/officeDocument/2006/relationships/oleObject" Target="../embeddings/oleObject488.bin"/><Relationship Id="rId3" Type="http://schemas.openxmlformats.org/officeDocument/2006/relationships/image" Target="../media/image602.jpeg"/><Relationship Id="rId7" Type="http://schemas.openxmlformats.org/officeDocument/2006/relationships/image" Target="../media/image604.wmf"/><Relationship Id="rId12" Type="http://schemas.openxmlformats.org/officeDocument/2006/relationships/image" Target="../media/image607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85.bin"/><Relationship Id="rId11" Type="http://schemas.openxmlformats.org/officeDocument/2006/relationships/oleObject" Target="../embeddings/oleObject487.bin"/><Relationship Id="rId5" Type="http://schemas.openxmlformats.org/officeDocument/2006/relationships/image" Target="../media/image603.wmf"/><Relationship Id="rId10" Type="http://schemas.openxmlformats.org/officeDocument/2006/relationships/image" Target="../media/image606.wmf"/><Relationship Id="rId4" Type="http://schemas.openxmlformats.org/officeDocument/2006/relationships/oleObject" Target="../embeddings/oleObject484.bin"/><Relationship Id="rId9" Type="http://schemas.openxmlformats.org/officeDocument/2006/relationships/oleObject" Target="../embeddings/oleObject486.bin"/><Relationship Id="rId14" Type="http://schemas.openxmlformats.org/officeDocument/2006/relationships/image" Target="../media/image608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14.bin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15.bin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39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wmf"/><Relationship Id="rId11" Type="http://schemas.openxmlformats.org/officeDocument/2006/relationships/image" Target="../media/image36.wmf"/><Relationship Id="rId5" Type="http://schemas.openxmlformats.org/officeDocument/2006/relationships/oleObject" Target="../embeddings/oleObject9.bin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40.wmf"/><Relationship Id="rId4" Type="http://schemas.openxmlformats.org/officeDocument/2006/relationships/image" Target="../media/image33.png"/><Relationship Id="rId9" Type="http://schemas.openxmlformats.org/officeDocument/2006/relationships/image" Target="../media/image35.png"/><Relationship Id="rId14" Type="http://schemas.openxmlformats.org/officeDocument/2006/relationships/oleObject" Target="../embeddings/oleObject12.bin"/><Relationship Id="rId22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616.png"/><Relationship Id="rId3" Type="http://schemas.openxmlformats.org/officeDocument/2006/relationships/image" Target="../media/image610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615.png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2.wmf"/><Relationship Id="rId11" Type="http://schemas.openxmlformats.org/officeDocument/2006/relationships/image" Target="../media/image614.png"/><Relationship Id="rId5" Type="http://schemas.openxmlformats.org/officeDocument/2006/relationships/oleObject" Target="../embeddings/oleObject489.bin"/><Relationship Id="rId10" Type="http://schemas.openxmlformats.org/officeDocument/2006/relationships/image" Target="../media/image613.png"/><Relationship Id="rId4" Type="http://schemas.openxmlformats.org/officeDocument/2006/relationships/image" Target="../media/image611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617.pn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2.bin"/><Relationship Id="rId13" Type="http://schemas.openxmlformats.org/officeDocument/2006/relationships/oleObject" Target="../embeddings/oleObject494.bin"/><Relationship Id="rId3" Type="http://schemas.openxmlformats.org/officeDocument/2006/relationships/image" Target="../media/image406.gif"/><Relationship Id="rId7" Type="http://schemas.openxmlformats.org/officeDocument/2006/relationships/image" Target="../media/image403.png"/><Relationship Id="rId12" Type="http://schemas.openxmlformats.org/officeDocument/2006/relationships/image" Target="../media/image1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91.bin"/><Relationship Id="rId11" Type="http://schemas.openxmlformats.org/officeDocument/2006/relationships/image" Target="../media/image411.wmf"/><Relationship Id="rId5" Type="http://schemas.openxmlformats.org/officeDocument/2006/relationships/image" Target="../media/image618.wmf"/><Relationship Id="rId15" Type="http://schemas.openxmlformats.org/officeDocument/2006/relationships/image" Target="../media/image409.png"/><Relationship Id="rId10" Type="http://schemas.openxmlformats.org/officeDocument/2006/relationships/oleObject" Target="../embeddings/oleObject493.bin"/><Relationship Id="rId4" Type="http://schemas.openxmlformats.org/officeDocument/2006/relationships/oleObject" Target="../embeddings/oleObject490.bin"/><Relationship Id="rId9" Type="http://schemas.openxmlformats.org/officeDocument/2006/relationships/image" Target="../media/image619.wmf"/><Relationship Id="rId14" Type="http://schemas.openxmlformats.org/officeDocument/2006/relationships/image" Target="../media/image407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3.png"/><Relationship Id="rId13" Type="http://schemas.openxmlformats.org/officeDocument/2006/relationships/image" Target="../media/image411.wmf"/><Relationship Id="rId18" Type="http://schemas.openxmlformats.org/officeDocument/2006/relationships/hyperlink" Target="http://prola.aps.org/abstract/PRE/v56/i3/p2747_1" TargetMode="External"/><Relationship Id="rId3" Type="http://schemas.openxmlformats.org/officeDocument/2006/relationships/oleObject" Target="../embeddings/oleObject495.bin"/><Relationship Id="rId7" Type="http://schemas.openxmlformats.org/officeDocument/2006/relationships/oleObject" Target="../embeddings/oleObject497.bin"/><Relationship Id="rId12" Type="http://schemas.openxmlformats.org/officeDocument/2006/relationships/oleObject" Target="../embeddings/oleObject499.bin"/><Relationship Id="rId17" Type="http://schemas.openxmlformats.org/officeDocument/2006/relationships/hyperlink" Target="http://scitation.aip.org/getabs/servlet/GetabsServlet?prog=normal&amp;id=JCPSA6000120000001000260000001&amp;idtype=cvips&amp;gifs=yes" TargetMode="External"/><Relationship Id="rId2" Type="http://schemas.openxmlformats.org/officeDocument/2006/relationships/notesSlide" Target="../notesSlides/notesSlide29.xml"/><Relationship Id="rId16" Type="http://schemas.openxmlformats.org/officeDocument/2006/relationships/hyperlink" Target="http://link.aip.org/link/?JCP/117/6221/1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0.wmf"/><Relationship Id="rId11" Type="http://schemas.openxmlformats.org/officeDocument/2006/relationships/image" Target="../media/image621.wmf"/><Relationship Id="rId5" Type="http://schemas.openxmlformats.org/officeDocument/2006/relationships/oleObject" Target="../embeddings/oleObject496.bin"/><Relationship Id="rId15" Type="http://schemas.openxmlformats.org/officeDocument/2006/relationships/image" Target="../media/image159.png"/><Relationship Id="rId10" Type="http://schemas.openxmlformats.org/officeDocument/2006/relationships/oleObject" Target="../embeddings/oleObject498.bin"/><Relationship Id="rId4" Type="http://schemas.openxmlformats.org/officeDocument/2006/relationships/image" Target="../media/image407.wmf"/><Relationship Id="rId9" Type="http://schemas.openxmlformats.org/officeDocument/2006/relationships/image" Target="../media/image409.png"/><Relationship Id="rId14" Type="http://schemas.openxmlformats.org/officeDocument/2006/relationships/image" Target="../media/image622.gif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6.gif"/><Relationship Id="rId3" Type="http://schemas.openxmlformats.org/officeDocument/2006/relationships/image" Target="../media/image623.wmf"/><Relationship Id="rId7" Type="http://schemas.openxmlformats.org/officeDocument/2006/relationships/image" Target="../media/image625.wmf"/><Relationship Id="rId2" Type="http://schemas.openxmlformats.org/officeDocument/2006/relationships/oleObject" Target="../embeddings/oleObject500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502.bin"/><Relationship Id="rId5" Type="http://schemas.openxmlformats.org/officeDocument/2006/relationships/image" Target="../media/image624.wmf"/><Relationship Id="rId10" Type="http://schemas.openxmlformats.org/officeDocument/2006/relationships/hyperlink" Target="http://prola.aps.org/abstract/PRE/v56/i3/p2747_1" TargetMode="External"/><Relationship Id="rId4" Type="http://schemas.openxmlformats.org/officeDocument/2006/relationships/oleObject" Target="../embeddings/oleObject501.bin"/><Relationship Id="rId9" Type="http://schemas.openxmlformats.org/officeDocument/2006/relationships/image" Target="../media/image626.gif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5.bin"/><Relationship Id="rId13" Type="http://schemas.openxmlformats.org/officeDocument/2006/relationships/image" Target="../media/image608.wmf"/><Relationship Id="rId3" Type="http://schemas.openxmlformats.org/officeDocument/2006/relationships/oleObject" Target="../embeddings/oleObject503.bin"/><Relationship Id="rId7" Type="http://schemas.openxmlformats.org/officeDocument/2006/relationships/image" Target="../media/image605.png"/><Relationship Id="rId12" Type="http://schemas.openxmlformats.org/officeDocument/2006/relationships/oleObject" Target="../embeddings/oleObject507.bin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8.wmf"/><Relationship Id="rId11" Type="http://schemas.openxmlformats.org/officeDocument/2006/relationships/image" Target="../media/image607.wmf"/><Relationship Id="rId5" Type="http://schemas.openxmlformats.org/officeDocument/2006/relationships/oleObject" Target="../embeddings/oleObject504.bin"/><Relationship Id="rId10" Type="http://schemas.openxmlformats.org/officeDocument/2006/relationships/oleObject" Target="../embeddings/oleObject506.bin"/><Relationship Id="rId4" Type="http://schemas.openxmlformats.org/officeDocument/2006/relationships/image" Target="../media/image627.wmf"/><Relationship Id="rId9" Type="http://schemas.openxmlformats.org/officeDocument/2006/relationships/image" Target="../media/image606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4.gif"/><Relationship Id="rId3" Type="http://schemas.openxmlformats.org/officeDocument/2006/relationships/oleObject" Target="../embeddings/oleObject508.bin"/><Relationship Id="rId7" Type="http://schemas.openxmlformats.org/officeDocument/2006/relationships/image" Target="../media/image633.gif"/><Relationship Id="rId12" Type="http://schemas.openxmlformats.org/officeDocument/2006/relationships/image" Target="../media/image638.png"/><Relationship Id="rId2" Type="http://schemas.openxmlformats.org/officeDocument/2006/relationships/image" Target="../media/image6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2.gif"/><Relationship Id="rId11" Type="http://schemas.openxmlformats.org/officeDocument/2006/relationships/image" Target="../media/image637.gif"/><Relationship Id="rId5" Type="http://schemas.openxmlformats.org/officeDocument/2006/relationships/image" Target="../media/image631.gif"/><Relationship Id="rId10" Type="http://schemas.openxmlformats.org/officeDocument/2006/relationships/image" Target="../media/image636.gif"/><Relationship Id="rId4" Type="http://schemas.openxmlformats.org/officeDocument/2006/relationships/image" Target="../media/image630.wmf"/><Relationship Id="rId9" Type="http://schemas.openxmlformats.org/officeDocument/2006/relationships/image" Target="../media/image635.gi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2.bin"/><Relationship Id="rId13" Type="http://schemas.openxmlformats.org/officeDocument/2006/relationships/image" Target="../media/image644.wmf"/><Relationship Id="rId18" Type="http://schemas.openxmlformats.org/officeDocument/2006/relationships/image" Target="../media/image473.png"/><Relationship Id="rId3" Type="http://schemas.openxmlformats.org/officeDocument/2006/relationships/image" Target="../media/image639.wmf"/><Relationship Id="rId7" Type="http://schemas.openxmlformats.org/officeDocument/2006/relationships/image" Target="../media/image641.wmf"/><Relationship Id="rId12" Type="http://schemas.openxmlformats.org/officeDocument/2006/relationships/oleObject" Target="../embeddings/oleObject514.bin"/><Relationship Id="rId17" Type="http://schemas.openxmlformats.org/officeDocument/2006/relationships/image" Target="../media/image645.wmf"/><Relationship Id="rId2" Type="http://schemas.openxmlformats.org/officeDocument/2006/relationships/oleObject" Target="../embeddings/oleObject509.bin"/><Relationship Id="rId16" Type="http://schemas.openxmlformats.org/officeDocument/2006/relationships/oleObject" Target="../embeddings/oleObject515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511.bin"/><Relationship Id="rId11" Type="http://schemas.openxmlformats.org/officeDocument/2006/relationships/image" Target="../media/image643.wmf"/><Relationship Id="rId5" Type="http://schemas.openxmlformats.org/officeDocument/2006/relationships/image" Target="../media/image640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513.bin"/><Relationship Id="rId4" Type="http://schemas.openxmlformats.org/officeDocument/2006/relationships/oleObject" Target="../embeddings/oleObject510.bin"/><Relationship Id="rId9" Type="http://schemas.openxmlformats.org/officeDocument/2006/relationships/image" Target="../media/image642.wmf"/><Relationship Id="rId14" Type="http://schemas.openxmlformats.org/officeDocument/2006/relationships/hyperlink" Target="https://journals.jps.jp/doi/10.1143/JPSJ.69.4095" TargetMode="Externa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616.png"/><Relationship Id="rId3" Type="http://schemas.openxmlformats.org/officeDocument/2006/relationships/image" Target="../media/image610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615.png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2.wmf"/><Relationship Id="rId11" Type="http://schemas.openxmlformats.org/officeDocument/2006/relationships/image" Target="../media/image614.png"/><Relationship Id="rId5" Type="http://schemas.openxmlformats.org/officeDocument/2006/relationships/oleObject" Target="../embeddings/oleObject516.bin"/><Relationship Id="rId10" Type="http://schemas.openxmlformats.org/officeDocument/2006/relationships/image" Target="../media/image613.png"/><Relationship Id="rId4" Type="http://schemas.openxmlformats.org/officeDocument/2006/relationships/image" Target="../media/image611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617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9.png"/><Relationship Id="rId13" Type="http://schemas.openxmlformats.org/officeDocument/2006/relationships/image" Target="../media/image651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48.png"/><Relationship Id="rId12" Type="http://schemas.openxmlformats.org/officeDocument/2006/relationships/hyperlink" Target="http://scitation.aip.org/getabs/servlet/GetabsServlet?prog=normal&amp;id=JCPSA6000128000006064511000001&amp;idtype=cvips&amp;gifs=yes" TargetMode="External"/><Relationship Id="rId17" Type="http://schemas.openxmlformats.org/officeDocument/2006/relationships/image" Target="../media/image654.wmf"/><Relationship Id="rId2" Type="http://schemas.openxmlformats.org/officeDocument/2006/relationships/video" Target="file:///C:\Users\tanimura.HIMALAYA\PowerPoint\HF.mpg" TargetMode="External"/><Relationship Id="rId16" Type="http://schemas.openxmlformats.org/officeDocument/2006/relationships/oleObject" Target="../embeddings/oleObject517.bin"/><Relationship Id="rId1" Type="http://schemas.microsoft.com/office/2007/relationships/media" Target="file:///C:\Users\tanimura.HIMALAYA\PowerPoint\HF.mpg" TargetMode="External"/><Relationship Id="rId6" Type="http://schemas.openxmlformats.org/officeDocument/2006/relationships/image" Target="../media/image647.gif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5" Type="http://schemas.openxmlformats.org/officeDocument/2006/relationships/image" Target="../media/image646.gif"/><Relationship Id="rId15" Type="http://schemas.openxmlformats.org/officeDocument/2006/relationships/image" Target="../media/image653.png"/><Relationship Id="rId10" Type="http://schemas.openxmlformats.org/officeDocument/2006/relationships/hyperlink" Target="http://jpsj.ipap.jp/link?JPSJ/75/082001" TargetMode="External"/><Relationship Id="rId4" Type="http://schemas.openxmlformats.org/officeDocument/2006/relationships/notesSlide" Target="../notesSlides/notesSlide31.xml"/><Relationship Id="rId9" Type="http://schemas.openxmlformats.org/officeDocument/2006/relationships/image" Target="../media/image650.png"/><Relationship Id="rId14" Type="http://schemas.openxmlformats.org/officeDocument/2006/relationships/image" Target="../media/image652.gi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5.png"/><Relationship Id="rId7" Type="http://schemas.openxmlformats.org/officeDocument/2006/relationships/image" Target="../media/image6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57.jpeg"/><Relationship Id="rId5" Type="http://schemas.openxmlformats.org/officeDocument/2006/relationships/image" Target="../media/image656.wmf"/><Relationship Id="rId4" Type="http://schemas.openxmlformats.org/officeDocument/2006/relationships/oleObject" Target="../embeddings/oleObject5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oleObject" Target="../embeddings/oleObject18.bin"/><Relationship Id="rId3" Type="http://schemas.openxmlformats.org/officeDocument/2006/relationships/image" Target="../media/image42.png"/><Relationship Id="rId7" Type="http://schemas.openxmlformats.org/officeDocument/2006/relationships/image" Target="../media/image180.png"/><Relationship Id="rId12" Type="http://schemas.openxmlformats.org/officeDocument/2006/relationships/image" Target="../media/image4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33.png"/><Relationship Id="rId15" Type="http://schemas.openxmlformats.org/officeDocument/2006/relationships/image" Target="../media/image48.png"/><Relationship Id="rId10" Type="http://schemas.openxmlformats.org/officeDocument/2006/relationships/image" Target="../media/image45.wmf"/><Relationship Id="rId4" Type="http://schemas.openxmlformats.org/officeDocument/2006/relationships/image" Target="../media/image43.jpe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47.wmf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.wmf"/><Relationship Id="rId3" Type="http://schemas.openxmlformats.org/officeDocument/2006/relationships/oleObject" Target="../embeddings/oleObject519.bin"/><Relationship Id="rId7" Type="http://schemas.openxmlformats.org/officeDocument/2006/relationships/oleObject" Target="../embeddings/oleObject520.bin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5.png"/><Relationship Id="rId10" Type="http://schemas.openxmlformats.org/officeDocument/2006/relationships/image" Target="../media/image4650.png"/><Relationship Id="rId4" Type="http://schemas.openxmlformats.org/officeDocument/2006/relationships/image" Target="../media/image332.wmf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3.bin"/><Relationship Id="rId13" Type="http://schemas.openxmlformats.org/officeDocument/2006/relationships/image" Target="../media/image388.wmf"/><Relationship Id="rId18" Type="http://schemas.openxmlformats.org/officeDocument/2006/relationships/hyperlink" Target="http://aip.scitation.org/doi/full/10.1063/1.4890441" TargetMode="External"/><Relationship Id="rId3" Type="http://schemas.openxmlformats.org/officeDocument/2006/relationships/image" Target="../media/image383.png"/><Relationship Id="rId7" Type="http://schemas.openxmlformats.org/officeDocument/2006/relationships/image" Target="../media/image385.wmf"/><Relationship Id="rId12" Type="http://schemas.openxmlformats.org/officeDocument/2006/relationships/oleObject" Target="../embeddings/oleObject525.bin"/><Relationship Id="rId17" Type="http://schemas.openxmlformats.org/officeDocument/2006/relationships/image" Target="../media/image390.wmf"/><Relationship Id="rId2" Type="http://schemas.openxmlformats.org/officeDocument/2006/relationships/notesSlide" Target="../notesSlides/notesSlide34.xml"/><Relationship Id="rId16" Type="http://schemas.openxmlformats.org/officeDocument/2006/relationships/oleObject" Target="../embeddings/oleObject52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22.bin"/><Relationship Id="rId11" Type="http://schemas.openxmlformats.org/officeDocument/2006/relationships/image" Target="../media/image661.wmf"/><Relationship Id="rId5" Type="http://schemas.openxmlformats.org/officeDocument/2006/relationships/image" Target="../media/image659.wmf"/><Relationship Id="rId15" Type="http://schemas.openxmlformats.org/officeDocument/2006/relationships/image" Target="../media/image389.wmf"/><Relationship Id="rId10" Type="http://schemas.openxmlformats.org/officeDocument/2006/relationships/oleObject" Target="../embeddings/oleObject524.bin"/><Relationship Id="rId4" Type="http://schemas.openxmlformats.org/officeDocument/2006/relationships/oleObject" Target="../embeddings/oleObject521.bin"/><Relationship Id="rId9" Type="http://schemas.openxmlformats.org/officeDocument/2006/relationships/image" Target="../media/image660.wmf"/><Relationship Id="rId14" Type="http://schemas.openxmlformats.org/officeDocument/2006/relationships/oleObject" Target="../embeddings/oleObject526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0.bin"/><Relationship Id="rId3" Type="http://schemas.openxmlformats.org/officeDocument/2006/relationships/image" Target="../media/image383.png"/><Relationship Id="rId7" Type="http://schemas.openxmlformats.org/officeDocument/2006/relationships/image" Target="../media/image385.wmf"/><Relationship Id="rId12" Type="http://schemas.openxmlformats.org/officeDocument/2006/relationships/image" Target="../media/image389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29.bin"/><Relationship Id="rId11" Type="http://schemas.openxmlformats.org/officeDocument/2006/relationships/oleObject" Target="../embeddings/oleObject531.bin"/><Relationship Id="rId5" Type="http://schemas.openxmlformats.org/officeDocument/2006/relationships/image" Target="../media/image659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528.bin"/><Relationship Id="rId9" Type="http://schemas.openxmlformats.org/officeDocument/2006/relationships/image" Target="../media/image661.wmf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5.bin"/><Relationship Id="rId13" Type="http://schemas.openxmlformats.org/officeDocument/2006/relationships/image" Target="../media/image667.wmf"/><Relationship Id="rId18" Type="http://schemas.openxmlformats.org/officeDocument/2006/relationships/image" Target="../media/image393.png"/><Relationship Id="rId3" Type="http://schemas.openxmlformats.org/officeDocument/2006/relationships/image" Target="../media/image662.wmf"/><Relationship Id="rId7" Type="http://schemas.openxmlformats.org/officeDocument/2006/relationships/image" Target="../media/image664.wmf"/><Relationship Id="rId12" Type="http://schemas.openxmlformats.org/officeDocument/2006/relationships/oleObject" Target="../embeddings/oleObject537.bin"/><Relationship Id="rId17" Type="http://schemas.openxmlformats.org/officeDocument/2006/relationships/image" Target="../media/image392.png"/><Relationship Id="rId2" Type="http://schemas.openxmlformats.org/officeDocument/2006/relationships/oleObject" Target="../embeddings/oleObject532.bin"/><Relationship Id="rId16" Type="http://schemas.openxmlformats.org/officeDocument/2006/relationships/oleObject" Target="../embeddings/oleObject539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34.bin"/><Relationship Id="rId11" Type="http://schemas.openxmlformats.org/officeDocument/2006/relationships/image" Target="../media/image666.wmf"/><Relationship Id="rId5" Type="http://schemas.openxmlformats.org/officeDocument/2006/relationships/image" Target="../media/image663.wmf"/><Relationship Id="rId15" Type="http://schemas.openxmlformats.org/officeDocument/2006/relationships/image" Target="../media/image668.wmf"/><Relationship Id="rId10" Type="http://schemas.openxmlformats.org/officeDocument/2006/relationships/oleObject" Target="../embeddings/oleObject536.bin"/><Relationship Id="rId19" Type="http://schemas.openxmlformats.org/officeDocument/2006/relationships/image" Target="../media/image383.png"/><Relationship Id="rId4" Type="http://schemas.openxmlformats.org/officeDocument/2006/relationships/oleObject" Target="../embeddings/oleObject533.bin"/><Relationship Id="rId9" Type="http://schemas.openxmlformats.org/officeDocument/2006/relationships/image" Target="../media/image665.wmf"/><Relationship Id="rId14" Type="http://schemas.openxmlformats.org/officeDocument/2006/relationships/oleObject" Target="../embeddings/oleObject538.bin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0.bin"/><Relationship Id="rId13" Type="http://schemas.openxmlformats.org/officeDocument/2006/relationships/image" Target="../media/image672.wmf"/><Relationship Id="rId3" Type="http://schemas.openxmlformats.org/officeDocument/2006/relationships/image" Target="../media/image396.png"/><Relationship Id="rId21" Type="http://schemas.openxmlformats.org/officeDocument/2006/relationships/image" Target="../media/image479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542.bin"/><Relationship Id="rId25" Type="http://schemas.openxmlformats.org/officeDocument/2006/relationships/image" Target="../media/image675.pn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67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3.png"/><Relationship Id="rId11" Type="http://schemas.openxmlformats.org/officeDocument/2006/relationships/image" Target="../media/image671.wmf"/><Relationship Id="rId24" Type="http://schemas.openxmlformats.org/officeDocument/2006/relationships/image" Target="../media/image674.wmf"/><Relationship Id="rId5" Type="http://schemas.openxmlformats.org/officeDocument/2006/relationships/image" Target="../media/image412.png"/><Relationship Id="rId15" Type="http://schemas.openxmlformats.org/officeDocument/2006/relationships/oleObject" Target="../embeddings/oleObject543.bin"/><Relationship Id="rId23" Type="http://schemas.openxmlformats.org/officeDocument/2006/relationships/oleObject" Target="../embeddings/oleObject544.bin"/><Relationship Id="rId10" Type="http://schemas.openxmlformats.org/officeDocument/2006/relationships/oleObject" Target="../embeddings/oleObject541.bin"/><Relationship Id="rId4" Type="http://schemas.openxmlformats.org/officeDocument/2006/relationships/image" Target="../media/image669.png"/><Relationship Id="rId9" Type="http://schemas.openxmlformats.org/officeDocument/2006/relationships/image" Target="../media/image670.wmf"/><Relationship Id="rId14" Type="http://schemas.openxmlformats.org/officeDocument/2006/relationships/image" Target="../media/image420.png"/><Relationship Id="rId22" Type="http://schemas.openxmlformats.org/officeDocument/2006/relationships/image" Target="../media/image4800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8.bin"/><Relationship Id="rId13" Type="http://schemas.openxmlformats.org/officeDocument/2006/relationships/image" Target="../media/image432.wmf"/><Relationship Id="rId18" Type="http://schemas.openxmlformats.org/officeDocument/2006/relationships/oleObject" Target="../embeddings/oleObject552.bin"/><Relationship Id="rId3" Type="http://schemas.openxmlformats.org/officeDocument/2006/relationships/image" Target="../media/image676.wmf"/><Relationship Id="rId21" Type="http://schemas.openxmlformats.org/officeDocument/2006/relationships/image" Target="../media/image1670.png"/><Relationship Id="rId7" Type="http://schemas.openxmlformats.org/officeDocument/2006/relationships/image" Target="../media/image678.wmf"/><Relationship Id="rId12" Type="http://schemas.openxmlformats.org/officeDocument/2006/relationships/oleObject" Target="../embeddings/oleObject550.bin"/><Relationship Id="rId17" Type="http://schemas.openxmlformats.org/officeDocument/2006/relationships/image" Target="../media/image249.png"/><Relationship Id="rId2" Type="http://schemas.openxmlformats.org/officeDocument/2006/relationships/oleObject" Target="../embeddings/oleObject545.bin"/><Relationship Id="rId16" Type="http://schemas.openxmlformats.org/officeDocument/2006/relationships/image" Target="../media/image434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47.bin"/><Relationship Id="rId11" Type="http://schemas.openxmlformats.org/officeDocument/2006/relationships/image" Target="../media/image431.wmf"/><Relationship Id="rId5" Type="http://schemas.openxmlformats.org/officeDocument/2006/relationships/image" Target="../media/image677.wmf"/><Relationship Id="rId15" Type="http://schemas.openxmlformats.org/officeDocument/2006/relationships/oleObject" Target="../embeddings/oleObject551.bin"/><Relationship Id="rId10" Type="http://schemas.openxmlformats.org/officeDocument/2006/relationships/oleObject" Target="../embeddings/oleObject549.bin"/><Relationship Id="rId19" Type="http://schemas.openxmlformats.org/officeDocument/2006/relationships/image" Target="../media/image679.wmf"/><Relationship Id="rId4" Type="http://schemas.openxmlformats.org/officeDocument/2006/relationships/oleObject" Target="../embeddings/oleObject546.bin"/><Relationship Id="rId9" Type="http://schemas.openxmlformats.org/officeDocument/2006/relationships/image" Target="../media/image430.wmf"/><Relationship Id="rId14" Type="http://schemas.openxmlformats.org/officeDocument/2006/relationships/image" Target="../media/image433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png"/><Relationship Id="rId13" Type="http://schemas.openxmlformats.org/officeDocument/2006/relationships/image" Target="../media/image681.wmf"/><Relationship Id="rId18" Type="http://schemas.openxmlformats.org/officeDocument/2006/relationships/image" Target="../media/image249.png"/><Relationship Id="rId26" Type="http://schemas.openxmlformats.org/officeDocument/2006/relationships/image" Target="../media/image447.png"/><Relationship Id="rId3" Type="http://schemas.openxmlformats.org/officeDocument/2006/relationships/image" Target="../media/image680.wmf"/><Relationship Id="rId21" Type="http://schemas.openxmlformats.org/officeDocument/2006/relationships/oleObject" Target="../embeddings/oleObject561.bin"/><Relationship Id="rId7" Type="http://schemas.openxmlformats.org/officeDocument/2006/relationships/image" Target="../media/image437.wmf"/><Relationship Id="rId12" Type="http://schemas.openxmlformats.org/officeDocument/2006/relationships/oleObject" Target="../embeddings/oleObject557.bin"/><Relationship Id="rId17" Type="http://schemas.openxmlformats.org/officeDocument/2006/relationships/image" Target="../media/image442.wmf"/><Relationship Id="rId25" Type="http://schemas.openxmlformats.org/officeDocument/2006/relationships/image" Target="../media/image446.png"/><Relationship Id="rId2" Type="http://schemas.openxmlformats.org/officeDocument/2006/relationships/oleObject" Target="../embeddings/oleObject553.bin"/><Relationship Id="rId16" Type="http://schemas.openxmlformats.org/officeDocument/2006/relationships/oleObject" Target="../embeddings/oleObject559.bin"/><Relationship Id="rId20" Type="http://schemas.openxmlformats.org/officeDocument/2006/relationships/image" Target="../media/image443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55.bin"/><Relationship Id="rId11" Type="http://schemas.openxmlformats.org/officeDocument/2006/relationships/image" Target="../media/image439.png"/><Relationship Id="rId24" Type="http://schemas.openxmlformats.org/officeDocument/2006/relationships/image" Target="../media/image445.wmf"/><Relationship Id="rId5" Type="http://schemas.openxmlformats.org/officeDocument/2006/relationships/image" Target="../media/image436.wmf"/><Relationship Id="rId15" Type="http://schemas.openxmlformats.org/officeDocument/2006/relationships/image" Target="../media/image441.wmf"/><Relationship Id="rId23" Type="http://schemas.openxmlformats.org/officeDocument/2006/relationships/oleObject" Target="../embeddings/oleObject562.bin"/><Relationship Id="rId10" Type="http://schemas.openxmlformats.org/officeDocument/2006/relationships/image" Target="../media/image438.wmf"/><Relationship Id="rId19" Type="http://schemas.openxmlformats.org/officeDocument/2006/relationships/oleObject" Target="../embeddings/oleObject560.bin"/><Relationship Id="rId4" Type="http://schemas.openxmlformats.org/officeDocument/2006/relationships/oleObject" Target="../embeddings/oleObject554.bin"/><Relationship Id="rId9" Type="http://schemas.openxmlformats.org/officeDocument/2006/relationships/oleObject" Target="../embeddings/oleObject556.bin"/><Relationship Id="rId14" Type="http://schemas.openxmlformats.org/officeDocument/2006/relationships/oleObject" Target="../embeddings/oleObject558.bin"/><Relationship Id="rId22" Type="http://schemas.openxmlformats.org/officeDocument/2006/relationships/image" Target="../media/image444.wmf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6.bin"/><Relationship Id="rId13" Type="http://schemas.openxmlformats.org/officeDocument/2006/relationships/image" Target="../media/image684.wmf"/><Relationship Id="rId18" Type="http://schemas.openxmlformats.org/officeDocument/2006/relationships/image" Target="../media/image456.png"/><Relationship Id="rId3" Type="http://schemas.openxmlformats.org/officeDocument/2006/relationships/image" Target="../media/image448.wmf"/><Relationship Id="rId21" Type="http://schemas.openxmlformats.org/officeDocument/2006/relationships/oleObject" Target="../embeddings/oleObject572.bin"/><Relationship Id="rId7" Type="http://schemas.openxmlformats.org/officeDocument/2006/relationships/image" Target="../media/image682.wmf"/><Relationship Id="rId12" Type="http://schemas.openxmlformats.org/officeDocument/2006/relationships/oleObject" Target="../embeddings/oleObject568.bin"/><Relationship Id="rId17" Type="http://schemas.openxmlformats.org/officeDocument/2006/relationships/image" Target="../media/image455.wmf"/><Relationship Id="rId2" Type="http://schemas.openxmlformats.org/officeDocument/2006/relationships/oleObject" Target="../embeddings/oleObject563.bin"/><Relationship Id="rId16" Type="http://schemas.openxmlformats.org/officeDocument/2006/relationships/oleObject" Target="../embeddings/oleObject570.bin"/><Relationship Id="rId20" Type="http://schemas.openxmlformats.org/officeDocument/2006/relationships/image" Target="../media/image457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565.bin"/><Relationship Id="rId11" Type="http://schemas.openxmlformats.org/officeDocument/2006/relationships/image" Target="../media/image452.wmf"/><Relationship Id="rId24" Type="http://schemas.openxmlformats.org/officeDocument/2006/relationships/image" Target="../media/image461.wmf"/><Relationship Id="rId5" Type="http://schemas.openxmlformats.org/officeDocument/2006/relationships/image" Target="../media/image449.wmf"/><Relationship Id="rId15" Type="http://schemas.openxmlformats.org/officeDocument/2006/relationships/image" Target="../media/image454.wmf"/><Relationship Id="rId23" Type="http://schemas.openxmlformats.org/officeDocument/2006/relationships/oleObject" Target="../embeddings/oleObject573.bin"/><Relationship Id="rId10" Type="http://schemas.openxmlformats.org/officeDocument/2006/relationships/oleObject" Target="../embeddings/oleObject567.bin"/><Relationship Id="rId19" Type="http://schemas.openxmlformats.org/officeDocument/2006/relationships/oleObject" Target="../embeddings/oleObject571.bin"/><Relationship Id="rId4" Type="http://schemas.openxmlformats.org/officeDocument/2006/relationships/oleObject" Target="../embeddings/oleObject564.bin"/><Relationship Id="rId9" Type="http://schemas.openxmlformats.org/officeDocument/2006/relationships/image" Target="../media/image683.wmf"/><Relationship Id="rId14" Type="http://schemas.openxmlformats.org/officeDocument/2006/relationships/oleObject" Target="../embeddings/oleObject569.bin"/><Relationship Id="rId22" Type="http://schemas.openxmlformats.org/officeDocument/2006/relationships/image" Target="../media/image460.wmf"/></Relationships>
</file>

<file path=ppt/slides/_rels/slide9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9.wmf"/><Relationship Id="rId18" Type="http://schemas.openxmlformats.org/officeDocument/2006/relationships/oleObject" Target="../embeddings/oleObject581.bin"/><Relationship Id="rId26" Type="http://schemas.openxmlformats.org/officeDocument/2006/relationships/oleObject" Target="../embeddings/oleObject585.bin"/><Relationship Id="rId3" Type="http://schemas.openxmlformats.org/officeDocument/2006/relationships/image" Target="../media/image685.wmf"/><Relationship Id="rId21" Type="http://schemas.openxmlformats.org/officeDocument/2006/relationships/image" Target="../media/image693.wmf"/><Relationship Id="rId7" Type="http://schemas.openxmlformats.org/officeDocument/2006/relationships/image" Target="../media/image687.wmf"/><Relationship Id="rId12" Type="http://schemas.openxmlformats.org/officeDocument/2006/relationships/oleObject" Target="../embeddings/oleObject578.bin"/><Relationship Id="rId17" Type="http://schemas.openxmlformats.org/officeDocument/2006/relationships/image" Target="../media/image691.wmf"/><Relationship Id="rId25" Type="http://schemas.openxmlformats.org/officeDocument/2006/relationships/image" Target="../media/image695.wmf"/><Relationship Id="rId33" Type="http://schemas.openxmlformats.org/officeDocument/2006/relationships/image" Target="../media/image698.wmf"/><Relationship Id="rId2" Type="http://schemas.openxmlformats.org/officeDocument/2006/relationships/oleObject" Target="../embeddings/oleObject574.bin"/><Relationship Id="rId16" Type="http://schemas.openxmlformats.org/officeDocument/2006/relationships/oleObject" Target="../embeddings/oleObject580.bin"/><Relationship Id="rId20" Type="http://schemas.openxmlformats.org/officeDocument/2006/relationships/oleObject" Target="../embeddings/oleObject582.bin"/><Relationship Id="rId29" Type="http://schemas.openxmlformats.org/officeDocument/2006/relationships/image" Target="../media/image475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576.bin"/><Relationship Id="rId11" Type="http://schemas.openxmlformats.org/officeDocument/2006/relationships/hyperlink" Target="http://publish.aps.org/abstract/PRA/v41/p6676/" TargetMode="External"/><Relationship Id="rId24" Type="http://schemas.openxmlformats.org/officeDocument/2006/relationships/oleObject" Target="../embeddings/oleObject584.bin"/><Relationship Id="rId32" Type="http://schemas.openxmlformats.org/officeDocument/2006/relationships/oleObject" Target="../embeddings/oleObject587.bin"/><Relationship Id="rId37" Type="http://schemas.openxmlformats.org/officeDocument/2006/relationships/image" Target="../media/image700.emf"/><Relationship Id="rId5" Type="http://schemas.openxmlformats.org/officeDocument/2006/relationships/image" Target="../media/image686.wmf"/><Relationship Id="rId15" Type="http://schemas.openxmlformats.org/officeDocument/2006/relationships/image" Target="../media/image690.wmf"/><Relationship Id="rId23" Type="http://schemas.openxmlformats.org/officeDocument/2006/relationships/image" Target="../media/image694.wmf"/><Relationship Id="rId28" Type="http://schemas.openxmlformats.org/officeDocument/2006/relationships/image" Target="../media/image91.png"/><Relationship Id="rId36" Type="http://schemas.openxmlformats.org/officeDocument/2006/relationships/image" Target="../media/image699.png"/><Relationship Id="rId10" Type="http://schemas.openxmlformats.org/officeDocument/2006/relationships/hyperlink" Target="http://jpsj.ipap.jp/link?JPSJ/58/101" TargetMode="External"/><Relationship Id="rId19" Type="http://schemas.openxmlformats.org/officeDocument/2006/relationships/image" Target="../media/image692.wmf"/><Relationship Id="rId31" Type="http://schemas.openxmlformats.org/officeDocument/2006/relationships/image" Target="../media/image697.wmf"/><Relationship Id="rId4" Type="http://schemas.openxmlformats.org/officeDocument/2006/relationships/oleObject" Target="../embeddings/oleObject575.bin"/><Relationship Id="rId9" Type="http://schemas.openxmlformats.org/officeDocument/2006/relationships/image" Target="../media/image688.wmf"/><Relationship Id="rId14" Type="http://schemas.openxmlformats.org/officeDocument/2006/relationships/oleObject" Target="../embeddings/oleObject579.bin"/><Relationship Id="rId22" Type="http://schemas.openxmlformats.org/officeDocument/2006/relationships/oleObject" Target="../embeddings/oleObject583.bin"/><Relationship Id="rId27" Type="http://schemas.openxmlformats.org/officeDocument/2006/relationships/image" Target="../media/image696.wmf"/><Relationship Id="rId30" Type="http://schemas.openxmlformats.org/officeDocument/2006/relationships/oleObject" Target="../embeddings/oleObject586.bin"/><Relationship Id="rId35" Type="http://schemas.openxmlformats.org/officeDocument/2006/relationships/image" Target="../media/image5130.png"/><Relationship Id="rId8" Type="http://schemas.openxmlformats.org/officeDocument/2006/relationships/oleObject" Target="../embeddings/oleObject577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6.png"/><Relationship Id="rId3" Type="http://schemas.openxmlformats.org/officeDocument/2006/relationships/hyperlink" Target="http://jpsj.ipap.jp/link?JPSJ/58/101" TargetMode="External"/><Relationship Id="rId7" Type="http://schemas.openxmlformats.org/officeDocument/2006/relationships/image" Target="../media/image705.png"/><Relationship Id="rId12" Type="http://schemas.openxmlformats.org/officeDocument/2006/relationships/image" Target="../media/image710.png"/><Relationship Id="rId2" Type="http://schemas.openxmlformats.org/officeDocument/2006/relationships/image" Target="../media/image70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04.png"/><Relationship Id="rId11" Type="http://schemas.openxmlformats.org/officeDocument/2006/relationships/image" Target="../media/image709.png"/><Relationship Id="rId5" Type="http://schemas.openxmlformats.org/officeDocument/2006/relationships/image" Target="../media/image703.png"/><Relationship Id="rId10" Type="http://schemas.openxmlformats.org/officeDocument/2006/relationships/image" Target="../media/image708.png"/><Relationship Id="rId4" Type="http://schemas.openxmlformats.org/officeDocument/2006/relationships/image" Target="../media/image702.png"/><Relationship Id="rId9" Type="http://schemas.openxmlformats.org/officeDocument/2006/relationships/image" Target="../media/image70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Reduced Hierarchy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quations of Motion approach to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quantum dissipative system: Theory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10/24/2024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>
            <a:extLst>
              <a:ext uri="{FF2B5EF4-FFF2-40B4-BE49-F238E27FC236}">
                <a16:creationId xmlns:a16="http://schemas.microsoft.com/office/drawing/2014/main" id="{FEFC10A0-7843-4A5E-BD50-B268C11B3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7702" y="636097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219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52943"/>
              </p:ext>
            </p:extLst>
          </p:nvPr>
        </p:nvGraphicFramePr>
        <p:xfrm>
          <a:off x="3081218" y="4318099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558720" progId="Equation.DSMT4">
                  <p:embed/>
                </p:oleObj>
              </mc:Choice>
              <mc:Fallback>
                <p:oleObj name="Equation" r:id="rId3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8099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8" y="2956517"/>
            <a:ext cx="2581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395536" y="2406781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66800" imgH="431640" progId="Equation.DSMT4">
                  <p:embed/>
                </p:oleObj>
              </mc:Choice>
              <mc:Fallback>
                <p:oleObj name="Equation" r:id="rId6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68041067"/>
              </p:ext>
            </p:extLst>
          </p:nvPr>
        </p:nvGraphicFramePr>
        <p:xfrm>
          <a:off x="3081218" y="431492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11480" imgH="558720" progId="Equation.DSMT4">
                  <p:embed/>
                </p:oleObj>
              </mc:Choice>
              <mc:Fallback>
                <p:oleObj name="Equation" r:id="rId8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4924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.               ,   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616712"/>
              </p:ext>
            </p:extLst>
          </p:nvPr>
        </p:nvGraphicFramePr>
        <p:xfrm>
          <a:off x="1216028" y="541745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69920" imgH="482400" progId="Equation.DSMT4">
                  <p:embed/>
                </p:oleObj>
              </mc:Choice>
              <mc:Fallback>
                <p:oleObj name="Equation" r:id="rId10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8" y="541745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29665850"/>
              </p:ext>
            </p:extLst>
          </p:nvPr>
        </p:nvGraphicFramePr>
        <p:xfrm>
          <a:off x="2627313" y="1216024"/>
          <a:ext cx="1523880" cy="38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380880" progId="Equation.DSMT4">
                  <p:embed/>
                </p:oleObj>
              </mc:Choice>
              <mc:Fallback>
                <p:oleObj name="Equation" r:id="rId12" imgW="1523880" imgH="38088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16024"/>
                        <a:ext cx="1523880" cy="38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08607"/>
              </p:ext>
            </p:extLst>
          </p:nvPr>
        </p:nvGraphicFramePr>
        <p:xfrm>
          <a:off x="5868144" y="248460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04560" progId="Equation.DSMT4">
                  <p:embed/>
                </p:oleObj>
              </mc:Choice>
              <mc:Fallback>
                <p:oleObj name="Equation" r:id="rId14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8460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785786" y="3714752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280" imgH="203040" progId="Equation.DSMT4">
                  <p:embed/>
                </p:oleObj>
              </mc:Choice>
              <mc:Fallback>
                <p:oleObj name="Equation" r:id="rId16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848861"/>
              </p:ext>
            </p:extLst>
          </p:nvPr>
        </p:nvGraphicFramePr>
        <p:xfrm>
          <a:off x="1814393" y="43307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31560" imgH="482400" progId="Equation.DSMT4">
                  <p:embed/>
                </p:oleObj>
              </mc:Choice>
              <mc:Fallback>
                <p:oleObj name="Equation" r:id="rId18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393" y="43307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33342" y="562710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00356"/>
              </p:ext>
            </p:extLst>
          </p:nvPr>
        </p:nvGraphicFramePr>
        <p:xfrm>
          <a:off x="2123728" y="1829506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136680" imgH="444240" progId="Equation.DSMT4">
                  <p:embed/>
                </p:oleObj>
              </mc:Choice>
              <mc:Fallback>
                <p:oleObj name="Equation" r:id="rId21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29506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254111"/>
              </p:ext>
            </p:extLst>
          </p:nvPr>
        </p:nvGraphicFramePr>
        <p:xfrm>
          <a:off x="3071693" y="4364136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58920" imgH="482400" progId="Equation.DSMT4">
                  <p:embed/>
                </p:oleObj>
              </mc:Choice>
              <mc:Fallback>
                <p:oleObj name="Equation" r:id="rId23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93" y="4364136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/>
              <a:t>onequilibrium statistical physics</a:t>
            </a:r>
            <a:endParaRPr kumimoji="1" lang="ja-JP" altLang="en-US" dirty="0"/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409956" y="6284363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1805630" y="6180743"/>
            <a:ext cx="302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ja-JP" altLang="en-US">
                          <a:latin typeface="Cambria Math"/>
                        </a:rPr>
                        <m:t>−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acc>
                            <m:accPr>
                              <m:chr m:val="̂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𝛤</m:t>
                              </m:r>
                            </m:e>
                          </m:acc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  <m:r>
                            <a:rPr lang="ja-JP" altLang="en-US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30654" y="3802313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  <a:blipFill rotWithShape="0">
                <a:blip r:embed="rId28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09C5D38-3219-4934-8AC9-F9DF428A9C80}"/>
              </a:ext>
            </a:extLst>
          </p:cNvPr>
          <p:cNvSpPr/>
          <p:nvPr/>
        </p:nvSpPr>
        <p:spPr>
          <a:xfrm>
            <a:off x="4839713" y="5074033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CB531DD-21EF-41D5-91CA-6BA27B237ED3}"/>
              </a:ext>
            </a:extLst>
          </p:cNvPr>
          <p:cNvSpPr/>
          <p:nvPr/>
        </p:nvSpPr>
        <p:spPr>
          <a:xfrm>
            <a:off x="5508104" y="5920404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 (ex. TLS)</a:t>
            </a:r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89030211-BD3D-4A71-8123-5EBD35503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991481"/>
              </p:ext>
            </p:extLst>
          </p:nvPr>
        </p:nvGraphicFramePr>
        <p:xfrm>
          <a:off x="5826027" y="6253585"/>
          <a:ext cx="1282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82680" imgH="583920" progId="Equation.DSMT4">
                  <p:embed/>
                </p:oleObj>
              </mc:Choice>
              <mc:Fallback>
                <p:oleObj name="Equation" r:id="rId29" imgW="1282680" imgH="58392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89030211-BD3D-4A71-8123-5EBD355036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26027" y="6253585"/>
                        <a:ext cx="1282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1E14D34F-B920-4215-8336-E532AC575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009050"/>
              </p:ext>
            </p:extLst>
          </p:nvPr>
        </p:nvGraphicFramePr>
        <p:xfrm>
          <a:off x="7327702" y="6471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62040" imgH="291960" progId="Equation.DSMT4">
                  <p:embed/>
                </p:oleObj>
              </mc:Choice>
              <mc:Fallback>
                <p:oleObj name="Equation" r:id="rId31" imgW="1562040" imgH="29196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1E14D34F-B920-4215-8336-E532AC5757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702" y="6471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9068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24" grpId="0"/>
      <p:bldP spid="25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854075" y="4587875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13120" imgH="736560" progId="Equation.DSMT4">
                  <p:embed/>
                </p:oleObj>
              </mc:Choice>
              <mc:Fallback>
                <p:oleObj name="Equation" r:id="rId2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4587875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1" name="Object 9"/>
          <p:cNvGraphicFramePr>
            <a:graphicFrameLocks noChangeAspect="1"/>
          </p:cNvGraphicFramePr>
          <p:nvPr/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787320" progId="Equation.DSMT4">
                  <p:embed/>
                </p:oleObj>
              </mc:Choice>
              <mc:Fallback>
                <p:oleObj name="Equation" r:id="rId4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736560" progId="Equation.DSMT4">
                  <p:embed/>
                </p:oleObj>
              </mc:Choice>
              <mc:Fallback>
                <p:oleObj name="Equation" r:id="rId6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4875" y="4629150"/>
          <a:ext cx="51768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723600" progId="Equation.DSMT4">
                  <p:embed/>
                </p:oleObj>
              </mc:Choice>
              <mc:Fallback>
                <p:oleObj name="Equation" r:id="rId8" imgW="5321160" imgH="72360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4629150"/>
                        <a:ext cx="5176838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7559" y="163529"/>
            <a:ext cx="9088882" cy="782637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Prototype of Hierarchical Equations of Motion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/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55520" imgH="736560" progId="Equation.DSMT4">
                  <p:embed/>
                </p:oleObj>
              </mc:Choice>
              <mc:Fallback>
                <p:oleObj name="Equation" r:id="rId10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888381" y="5498759"/>
            <a:ext cx="44888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/>
        </p:nvGraphicFramePr>
        <p:xfrm>
          <a:off x="6157913" y="1412776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93480" progId="Equation.DSMT4">
                  <p:embed/>
                </p:oleObj>
              </mc:Choice>
              <mc:Fallback>
                <p:oleObj name="Equation" r:id="rId13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412776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/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194080" imgH="736560" progId="Equation.DSMT4">
                  <p:embed/>
                </p:oleObj>
              </mc:Choice>
              <mc:Fallback>
                <p:oleObj name="Equation" r:id="rId15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36560" progId="Equation.DSMT4">
                  <p:embed/>
                </p:oleObj>
              </mc:Choice>
              <mc:Fallback>
                <p:oleObj name="Equation" r:id="rId17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80880" progId="Equation.DSMT4">
                  <p:embed/>
                </p:oleObj>
              </mc:Choice>
              <mc:Fallback>
                <p:oleObj name="Equation" r:id="rId21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5143504" y="421481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80880" progId="Equation.DSMT4">
                  <p:embed/>
                </p:oleObj>
              </mc:Choice>
              <mc:Fallback>
                <p:oleObj name="Equation" r:id="rId23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1481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 txBox="1">
            <a:spLocks noRot="1" noChangeArrowheads="1"/>
          </p:cNvSpPr>
          <p:nvPr/>
        </p:nvSpPr>
        <p:spPr>
          <a:xfrm>
            <a:off x="2275198" y="211588"/>
            <a:ext cx="4286280" cy="655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Doctor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5" y="4682976"/>
            <a:ext cx="578180" cy="7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6940378" y="536637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5AAFF816-3F7E-4D05-8B2D-1B1373D895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8222" y="441206"/>
            <a:ext cx="1003767" cy="95265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8E3171A-6D1B-417E-82DF-5D07DCEDEBBA}"/>
              </a:ext>
            </a:extLst>
          </p:cNvPr>
          <p:cNvSpPr/>
          <p:nvPr/>
        </p:nvSpPr>
        <p:spPr>
          <a:xfrm>
            <a:off x="8007434" y="149162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</a:t>
            </a:r>
            <a:endParaRPr lang="ja-JP" altLang="en-US" dirty="0"/>
          </a:p>
        </p:txBody>
      </p:sp>
      <p:sp>
        <p:nvSpPr>
          <p:cNvPr id="36" name="正方形/長方形 7">
            <a:extLst>
              <a:ext uri="{FF2B5EF4-FFF2-40B4-BE49-F238E27FC236}">
                <a16:creationId xmlns:a16="http://schemas.microsoft.com/office/drawing/2014/main" id="{80BED613-B5A9-4065-8ECD-87A75396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97" y="936206"/>
            <a:ext cx="76328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Prototype of HEOM (high temp. case) Tanimura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FAAE1D03-8ECA-4610-A3AF-0C9E870004AC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5411" y="154004"/>
            <a:ext cx="7392978" cy="782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   Hierarchical Equations of Motion (HEOM)     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5CAE10-DA5B-4AC4-A8C5-A2118094E92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1490" y="6021288"/>
            <a:ext cx="758026" cy="7724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325643" grpId="0" animBg="1"/>
      <p:bldP spid="25" grpId="0"/>
      <p:bldP spid="25" grpId="1"/>
      <p:bldP spid="28" grpId="0"/>
      <p:bldP spid="29" grpId="0"/>
      <p:bldP spid="30" grpId="0"/>
      <p:bldP spid="33" grpId="0"/>
      <p:bldP spid="37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27546"/>
              </p:ext>
            </p:extLst>
          </p:nvPr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,082001(2006).</a:t>
            </a: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820362"/>
              </p:ext>
            </p:extLst>
          </p:nvPr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03040" progId="Equation.DSMT4">
                  <p:embed/>
                </p:oleObj>
              </mc:Choice>
              <mc:Fallback>
                <p:oleObj name="Equation" r:id="rId6" imgW="393480" imgH="203040" progId="Equation.DSMT4">
                  <p:embed/>
                  <p:pic>
                    <p:nvPicPr>
                      <p:cNvPr id="525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871" y="2071678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000240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352066"/>
              </p:ext>
            </p:extLst>
          </p:nvPr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228600" progId="Equation.DSMT4">
                  <p:embed/>
                </p:oleObj>
              </mc:Choice>
              <mc:Fallback>
                <p:oleObj name="Equation" r:id="rId10" imgW="368280" imgH="228600" progId="Equation.DSMT4">
                  <p:embed/>
                  <p:pic>
                    <p:nvPicPr>
                      <p:cNvPr id="1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8089"/>
              </p:ext>
            </p:extLst>
          </p:nvPr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228600" progId="Equation.DSMT4">
                  <p:embed/>
                </p:oleObj>
              </mc:Choice>
              <mc:Fallback>
                <p:oleObj name="Equation" r:id="rId12" imgW="393480" imgH="228600" progId="Equation.DSMT4">
                  <p:embed/>
                  <p:pic>
                    <p:nvPicPr>
                      <p:cNvPr id="1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57200" imgH="203040" progId="Equation.DSMT4">
                  <p:embed/>
                </p:oleObj>
              </mc:Choice>
              <mc:Fallback>
                <p:oleObj name="Equation" r:id="rId14" imgW="457200" imgH="203040" progId="Equation.DSMT4">
                  <p:embed/>
                  <p:pic>
                    <p:nvPicPr>
                      <p:cNvPr id="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03040" progId="Equation.DSMT4">
                  <p:embed/>
                </p:oleObj>
              </mc:Choice>
              <mc:Fallback>
                <p:oleObj name="Equation" r:id="rId16" imgW="431640" imgH="20304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28600" progId="Equation.DSMT4">
                  <p:embed/>
                </p:oleObj>
              </mc:Choice>
              <mc:Fallback>
                <p:oleObj name="Equation" r:id="rId18" imgW="342720" imgH="22860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091425"/>
              </p:ext>
            </p:extLst>
          </p:nvPr>
        </p:nvGraphicFramePr>
        <p:xfrm>
          <a:off x="2786063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03040" progId="Equation.DSMT4">
                  <p:embed/>
                </p:oleObj>
              </mc:Choice>
              <mc:Fallback>
                <p:oleObj name="Equation" r:id="rId20" imgW="164880" imgH="203040" progId="Equation.DSMT4">
                  <p:embed/>
                  <p:pic>
                    <p:nvPicPr>
                      <p:cNvPr id="52532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587054"/>
              </p:ext>
            </p:extLst>
          </p:nvPr>
        </p:nvGraphicFramePr>
        <p:xfrm>
          <a:off x="4643438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4880" imgH="203040" progId="Equation.DSMT4">
                  <p:embed/>
                </p:oleObj>
              </mc:Choice>
              <mc:Fallback>
                <p:oleObj name="Equation" r:id="rId22" imgW="164880" imgH="203040" progId="Equation.DSMT4">
                  <p:embed/>
                  <p:pic>
                    <p:nvPicPr>
                      <p:cNvPr id="52532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46234"/>
              </p:ext>
            </p:extLst>
          </p:nvPr>
        </p:nvGraphicFramePr>
        <p:xfrm>
          <a:off x="6858000" y="1368425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203040" progId="Equation.DSMT4">
                  <p:embed/>
                </p:oleObj>
              </mc:Choice>
              <mc:Fallback>
                <p:oleObj name="Equation" r:id="rId24" imgW="164880" imgH="203040" progId="Equation.DSMT4">
                  <p:embed/>
                  <p:pic>
                    <p:nvPicPr>
                      <p:cNvPr id="52532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368425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31640" imgH="203040" progId="Equation.DSMT4">
                  <p:embed/>
                </p:oleObj>
              </mc:Choice>
              <mc:Fallback>
                <p:oleObj name="Equation" r:id="rId26" imgW="431640" imgH="203040" progId="Equation.DSMT4">
                  <p:embed/>
                  <p:pic>
                    <p:nvPicPr>
                      <p:cNvPr id="52532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90520"/>
              </p:ext>
            </p:extLst>
          </p:nvPr>
        </p:nvGraphicFramePr>
        <p:xfrm>
          <a:off x="5440296" y="6312739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30120" progId="Equation.DSMT4">
                  <p:embed/>
                </p:oleObj>
              </mc:Choice>
              <mc:Fallback>
                <p:oleObj name="Equation" r:id="rId28" imgW="634680" imgH="33012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96" y="6312739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11682"/>
              </p:ext>
            </p:extLst>
          </p:nvPr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27000" imgH="266400" progId="Equation.DSMT4">
                  <p:embed/>
                </p:oleObj>
              </mc:Choice>
              <mc:Fallback>
                <p:oleObj name="Equation" r:id="rId30" imgW="927000" imgH="266400" progId="Equation.DSMT4">
                  <p:embed/>
                  <p:pic>
                    <p:nvPicPr>
                      <p:cNvPr id="1126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643174" y="1928802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89886" y="1149910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301235" y="556861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175759" y="2480631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72000" y="3463431"/>
          <a:ext cx="31083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901440" progId="Equation.DSMT4">
                  <p:embed/>
                </p:oleObj>
              </mc:Choice>
              <mc:Fallback>
                <p:oleObj name="Equation" r:id="rId2" imgW="3454200" imgH="90144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63431"/>
                        <a:ext cx="3108325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186792" y="3443371"/>
          <a:ext cx="171291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596880" progId="Equation.DSMT4">
                  <p:embed/>
                </p:oleObj>
              </mc:Choice>
              <mc:Fallback>
                <p:oleObj name="Equation" r:id="rId4" imgW="1168200" imgH="5968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792" y="3443371"/>
                        <a:ext cx="171291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27584" y="4404401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4398" y="3734814"/>
            <a:ext cx="583569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81869" y="1686106"/>
          <a:ext cx="52562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03360" imgH="457200" progId="Equation.DSMT4">
                  <p:embed/>
                </p:oleObj>
              </mc:Choice>
              <mc:Fallback>
                <p:oleObj name="Equation" r:id="rId7" imgW="4203360" imgH="45720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869" y="1686106"/>
                        <a:ext cx="525621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A4A527C-7490-03F8-275B-7CA2D2BF7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61609" y="4667582"/>
          <a:ext cx="246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63480" imgH="672840" progId="Equation.DSMT4">
                  <p:embed/>
                </p:oleObj>
              </mc:Choice>
              <mc:Fallback>
                <p:oleObj name="Equation" r:id="rId9" imgW="2463480" imgH="6728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A4A527C-7490-03F8-275B-7CA2D2BF7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609" y="4667582"/>
                        <a:ext cx="246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B2FF20-305A-6327-97B8-58FBDFDED203}"/>
              </a:ext>
            </a:extLst>
          </p:cNvPr>
          <p:cNvSpPr txBox="1"/>
          <p:nvPr/>
        </p:nvSpPr>
        <p:spPr>
          <a:xfrm>
            <a:off x="275577" y="4798966"/>
            <a:ext cx="7357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Equilibrium state of the HEOM is                                              not  </a:t>
            </a:r>
            <a:endParaRPr lang="ja-JP" alt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D9EC8A73-A3B2-5C58-C29E-0141B49E4F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65217" y="47066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36560" imgH="406080" progId="Equation.DSMT4">
                  <p:embed/>
                </p:oleObj>
              </mc:Choice>
              <mc:Fallback>
                <p:oleObj name="Equation" r:id="rId11" imgW="736560" imgH="406080" progId="Equation.DSMT4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D9EC8A73-A3B2-5C58-C29E-0141B49E4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217" y="4706603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09BE76B-8934-169E-25E4-4A1B0ACF7328}"/>
              </a:ext>
            </a:extLst>
          </p:cNvPr>
          <p:cNvSpPr txBox="1"/>
          <p:nvPr/>
        </p:nvSpPr>
        <p:spPr>
          <a:xfrm>
            <a:off x="4209975" y="5224603"/>
            <a:ext cx="4608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        correlated </a:t>
            </a:r>
            <a:r>
              <a:rPr lang="en-US" altLang="ja-JP" dirty="0">
                <a:solidFill>
                  <a:srgbClr val="C00000"/>
                </a:solidFill>
              </a:rPr>
              <a:t>                     </a:t>
            </a:r>
            <a:r>
              <a:rPr lang="en-US" altLang="ja-JP" dirty="0">
                <a:solidFill>
                  <a:srgbClr val="0070C0"/>
                </a:solidFill>
              </a:rPr>
              <a:t>factorized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71CF920-D313-5A66-EFEE-838F845D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2202" y="48895"/>
            <a:ext cx="995777" cy="2395038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4A261938-D44B-2AE4-4BEA-372F91C8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4" y="651413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D50DA6E-96AA-447D-BA46-6C602652DC5D}"/>
              </a:ext>
            </a:extLst>
          </p:cNvPr>
          <p:cNvCxnSpPr>
            <a:cxnSpLocks/>
          </p:cNvCxnSpPr>
          <p:nvPr/>
        </p:nvCxnSpPr>
        <p:spPr>
          <a:xfrm>
            <a:off x="7986218" y="2200201"/>
            <a:ext cx="752378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>
            <a:extLst>
              <a:ext uri="{FF2B5EF4-FFF2-40B4-BE49-F238E27FC236}">
                <a16:creationId xmlns:a16="http://schemas.microsoft.com/office/drawing/2014/main" id="{4144A229-053D-4121-8316-C58D9C9D95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6218" y="336174"/>
            <a:ext cx="744119" cy="1877864"/>
          </a:xfrm>
          <a:prstGeom prst="rect">
            <a:avLst/>
          </a:prstGeom>
        </p:spPr>
      </p:pic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96661A49-EBD2-002E-7416-64E837648B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4356" y="5796776"/>
          <a:ext cx="8016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42720" progId="Equation.DSMT4">
                  <p:embed/>
                </p:oleObj>
              </mc:Choice>
              <mc:Fallback>
                <p:oleObj name="Equation" r:id="rId1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96661A49-EBD2-002E-7416-64E837648B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356" y="5796776"/>
                        <a:ext cx="8016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5B5B74-87D0-4EFE-D424-0E091DA267DB}"/>
              </a:ext>
            </a:extLst>
          </p:cNvPr>
          <p:cNvSpPr txBox="1"/>
          <p:nvPr/>
        </p:nvSpPr>
        <p:spPr>
          <a:xfrm>
            <a:off x="1786061" y="5809407"/>
            <a:ext cx="7357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: </a:t>
            </a:r>
            <a:r>
              <a:rPr lang="en-US" altLang="ja-JP" sz="2400" dirty="0">
                <a:solidFill>
                  <a:srgbClr val="0066FF"/>
                </a:solidFill>
              </a:rPr>
              <a:t>with           describe the system-bath entanglement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2025BD04-ADC6-6DF6-D4C8-7A2A6080FB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5849218"/>
          <a:ext cx="7651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41200" progId="Equation.DSMT4">
                  <p:embed/>
                </p:oleObj>
              </mc:Choice>
              <mc:Fallback>
                <p:oleObj name="Equation" r:id="rId18" imgW="520560" imgH="24120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2025BD04-ADC6-6DF6-D4C8-7A2A6080F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849218"/>
                        <a:ext cx="76517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646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7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05" y="221531"/>
            <a:ext cx="7599759" cy="1066800"/>
          </a:xfrm>
        </p:spPr>
        <p:txBody>
          <a:bodyPr/>
          <a:lstStyle/>
          <a:p>
            <a:pPr eaLnBrk="1" hangingPunct="1"/>
            <a:r>
              <a:rPr lang="en-US" altLang="ja-JP" sz="4000" dirty="0">
                <a:latin typeface="Arial" pitchFamily="34" charset="0"/>
                <a:cs typeface="Arial" pitchFamily="34" charset="0"/>
              </a:rPr>
              <a:t>Application: tunneling process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1130047" y="1435821"/>
            <a:ext cx="235765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Tunneling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994256" y="4989776"/>
            <a:ext cx="35988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Miller, et al, </a:t>
            </a:r>
            <a:r>
              <a:rPr lang="de-DE" altLang="ja-JP" sz="1600" dirty="0">
                <a:ea typeface="Arial Unicode MS" panose="020B0604020202020204" pitchFamily="50" charset="-128"/>
                <a:hlinkClick r:id="rId5"/>
              </a:rPr>
              <a:t>JCP. </a:t>
            </a:r>
            <a:r>
              <a:rPr lang="de-DE" altLang="ja-JP" sz="1600" b="1" dirty="0">
                <a:ea typeface="Arial Unicode MS" panose="020B0604020202020204" pitchFamily="50" charset="-128"/>
                <a:hlinkClick r:id="rId5"/>
              </a:rPr>
              <a:t>79,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4889 (1983)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r>
              <a:rPr lang="en-US" altLang="ja-JP" sz="1600" dirty="0" err="1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YT&amp;Wolynes</a:t>
            </a:r>
            <a:r>
              <a:rPr lang="en-US" altLang="ja-JP" sz="1600" dirty="0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PRA43, 4131 (1991)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JCP96, 8485 (1992)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/>
        </p:nvGraphicFramePr>
        <p:xfrm>
          <a:off x="1163638" y="3817938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1054080" progId="Equation.DSMT4">
                  <p:embed/>
                </p:oleObj>
              </mc:Choice>
              <mc:Fallback>
                <p:oleObj name="Equation" r:id="rId8" imgW="2323800" imgH="1054080" progId="Equation.DSMT4">
                  <p:embed/>
                  <p:pic>
                    <p:nvPicPr>
                      <p:cNvPr id="15258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3817938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7077" y="2089933"/>
            <a:ext cx="3816350" cy="1514475"/>
          </a:xfrm>
          <a:prstGeom prst="rect">
            <a:avLst/>
          </a:prstGeom>
          <a:noFill/>
        </p:spPr>
      </p:pic>
      <p:pic>
        <p:nvPicPr>
          <p:cNvPr id="12" name="Picture 27" descr="double-wel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4720854" y="2042408"/>
            <a:ext cx="3281774" cy="2193725"/>
          </a:xfrm>
          <a:prstGeom prst="rect">
            <a:avLst/>
          </a:prstGeom>
          <a:noFill/>
          <a:ln/>
        </p:spPr>
      </p:pic>
      <p:graphicFrame>
        <p:nvGraphicFramePr>
          <p:cNvPr id="3092483" name="Object 3"/>
          <p:cNvGraphicFramePr>
            <a:graphicFrameLocks noChangeAspect="1"/>
          </p:cNvGraphicFramePr>
          <p:nvPr/>
        </p:nvGraphicFramePr>
        <p:xfrm>
          <a:off x="6475477" y="1829501"/>
          <a:ext cx="2270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73040" imgH="393480" progId="Equation.DSMT4">
                  <p:embed/>
                </p:oleObj>
              </mc:Choice>
              <mc:Fallback>
                <p:oleObj name="Equation" r:id="rId12" imgW="2273040" imgH="393480" progId="Equation.DSMT4">
                  <p:embed/>
                  <p:pic>
                    <p:nvPicPr>
                      <p:cNvPr id="309248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477" y="1829501"/>
                        <a:ext cx="2270125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4" name="Object 4"/>
          <p:cNvGraphicFramePr>
            <a:graphicFrameLocks noChangeAspect="1"/>
          </p:cNvGraphicFramePr>
          <p:nvPr/>
        </p:nvGraphicFramePr>
        <p:xfrm>
          <a:off x="4985884" y="4365399"/>
          <a:ext cx="17414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39880" imgH="342720" progId="Equation.DSMT4">
                  <p:embed/>
                </p:oleObj>
              </mc:Choice>
              <mc:Fallback>
                <p:oleObj name="Equation" r:id="rId14" imgW="1739880" imgH="342720" progId="Equation.DSMT4">
                  <p:embed/>
                  <p:pic>
                    <p:nvPicPr>
                      <p:cNvPr id="3092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5884" y="4365399"/>
                        <a:ext cx="1741487" cy="34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5" name="Object 5"/>
          <p:cNvGraphicFramePr>
            <a:graphicFrameLocks noChangeAspect="1"/>
          </p:cNvGraphicFramePr>
          <p:nvPr/>
        </p:nvGraphicFramePr>
        <p:xfrm>
          <a:off x="4986792" y="4283529"/>
          <a:ext cx="1739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39880" imgH="571320" progId="Equation.DSMT4">
                  <p:embed/>
                </p:oleObj>
              </mc:Choice>
              <mc:Fallback>
                <p:oleObj name="Equation" r:id="rId16" imgW="1739880" imgH="571320" progId="Equation.DSMT4">
                  <p:embed/>
                  <p:pic>
                    <p:nvPicPr>
                      <p:cNvPr id="30924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6792" y="4283529"/>
                        <a:ext cx="17399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720854" y="1397720"/>
            <a:ext cx="4442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Model: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Khün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JCP 119, 2115 (2003)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7" name="Picture 4" descr="RAT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9" cstate="print"/>
          <a:srcRect/>
          <a:stretch>
            <a:fillRect/>
          </a:stretch>
        </p:blipFill>
        <p:spPr>
          <a:xfrm>
            <a:off x="5021883" y="4976213"/>
            <a:ext cx="2610982" cy="1649714"/>
          </a:xfrm>
          <a:noFill/>
          <a:ln/>
        </p:spPr>
      </p:pic>
      <p:graphicFrame>
        <p:nvGraphicFramePr>
          <p:cNvPr id="3092486" name="Object 6"/>
          <p:cNvGraphicFramePr>
            <a:graphicFrameLocks noChangeAspect="1"/>
          </p:cNvGraphicFramePr>
          <p:nvPr/>
        </p:nvGraphicFramePr>
        <p:xfrm>
          <a:off x="8132763" y="3584575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42720" progId="Equation.DSMT4">
                  <p:embed/>
                </p:oleObj>
              </mc:Choice>
              <mc:Fallback>
                <p:oleObj name="Equation" r:id="rId20" imgW="279360" imgH="342720" progId="Equation.DSMT4">
                  <p:embed/>
                  <p:pic>
                    <p:nvPicPr>
                      <p:cNvPr id="309248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2763" y="3584575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7" name="Object 7"/>
          <p:cNvGraphicFramePr>
            <a:graphicFrameLocks noChangeAspect="1"/>
          </p:cNvGraphicFramePr>
          <p:nvPr/>
        </p:nvGraphicFramePr>
        <p:xfrm>
          <a:off x="8136475" y="3215720"/>
          <a:ext cx="241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42720" progId="Equation.DSMT4">
                  <p:embed/>
                </p:oleObj>
              </mc:Choice>
              <mc:Fallback>
                <p:oleObj name="Equation" r:id="rId22" imgW="241200" imgH="342720" progId="Equation.DSMT4">
                  <p:embed/>
                  <p:pic>
                    <p:nvPicPr>
                      <p:cNvPr id="309248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6475" y="3215720"/>
                        <a:ext cx="241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線矢印コネクタ 14"/>
          <p:cNvCxnSpPr/>
          <p:nvPr/>
        </p:nvCxnSpPr>
        <p:spPr>
          <a:xfrm flipV="1">
            <a:off x="6130939" y="3369912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718291" y="332656"/>
            <a:ext cx="11176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62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9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9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9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9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5" descr="pulse-sequ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337" y="3179640"/>
            <a:ext cx="2713772" cy="123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44" name="Object 4"/>
          <p:cNvGraphicFramePr>
            <a:graphicFrameLocks noGrp="1" noChangeAspect="1"/>
          </p:cNvGraphicFramePr>
          <p:nvPr>
            <p:ph/>
          </p:nvPr>
        </p:nvGraphicFramePr>
        <p:xfrm>
          <a:off x="4632614" y="894195"/>
          <a:ext cx="4400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253800" progId="Equation.DSMT4">
                  <p:embed/>
                </p:oleObj>
              </mc:Choice>
              <mc:Fallback>
                <p:oleObj name="Equation" r:id="rId3" imgW="2234880" imgH="253800" progId="Equation.DSMT4">
                  <p:embed/>
                  <p:pic>
                    <p:nvPicPr>
                      <p:cNvPr id="2662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614" y="894195"/>
                        <a:ext cx="4400550" cy="500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798152" y="1365250"/>
          <a:ext cx="76517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79680" imgH="457200" progId="Equation.DSMT4">
                  <p:embed/>
                </p:oleObj>
              </mc:Choice>
              <mc:Fallback>
                <p:oleObj name="Equation" r:id="rId5" imgW="4279680" imgH="457200" progId="Equation.DSMT4">
                  <p:embed/>
                  <p:pic>
                    <p:nvPicPr>
                      <p:cNvPr id="26624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52" y="1365250"/>
                        <a:ext cx="7651750" cy="815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47" name="Picture 7" descr="double-we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256" y="2204864"/>
            <a:ext cx="5149169" cy="327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9" name="Rectangle 9"/>
          <p:cNvSpPr>
            <a:spLocks noChangeArrowheads="1"/>
          </p:cNvSpPr>
          <p:nvPr/>
        </p:nvSpPr>
        <p:spPr bwMode="auto">
          <a:xfrm>
            <a:off x="698934" y="260350"/>
            <a:ext cx="79415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we gain a new insight by </a:t>
            </a:r>
            <a:r>
              <a:rPr kumimoji="0" lang="en-US" sz="2800" dirty="0">
                <a:solidFill>
                  <a:srgbClr val="FF0000"/>
                </a:solidFill>
              </a:rPr>
              <a:t>2D spectroscopy</a:t>
            </a: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? </a:t>
            </a:r>
            <a:endParaRPr kumimoji="0" lang="de-DE" altLang="ja-JP" sz="2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14784" y="5561882"/>
            <a:ext cx="8386762" cy="990600"/>
            <a:chOff x="192" y="3456"/>
            <a:chExt cx="5283" cy="624"/>
          </a:xfrm>
        </p:grpSpPr>
        <p:sp useBgFill="1">
          <p:nvSpPr>
            <p:cNvPr id="266251" name="Rectangle 11"/>
            <p:cNvSpPr>
              <a:spLocks noChangeArrowheads="1"/>
            </p:cNvSpPr>
            <p:nvPr/>
          </p:nvSpPr>
          <p:spPr bwMode="auto">
            <a:xfrm>
              <a:off x="1296" y="3456"/>
              <a:ext cx="3792" cy="62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 useBgFill="1">
          <p:nvSpPr>
            <p:cNvPr id="266252" name="Text Box 12"/>
            <p:cNvSpPr txBox="1">
              <a:spLocks noChangeArrowheads="1"/>
            </p:cNvSpPr>
            <p:nvPr/>
          </p:nvSpPr>
          <p:spPr bwMode="auto">
            <a:xfrm>
              <a:off x="192" y="3588"/>
              <a:ext cx="116" cy="288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kumimoji="0" lang="de-DE" altLang="ja-JP" sz="2400" dirty="0">
                <a:solidFill>
                  <a:srgbClr val="FF0000"/>
                </a:solidFill>
                <a:latin typeface="Arial" pitchFamily="34" charset="0"/>
                <a:ea typeface="Arial Unicode MS" panose="020B0604020202020204" pitchFamily="50" charset="-128"/>
              </a:endParaRPr>
            </a:p>
          </p:txBody>
        </p:sp>
        <p:graphicFrame>
          <p:nvGraphicFramePr>
            <p:cNvPr id="266253" name="Object 13"/>
            <p:cNvGraphicFramePr>
              <a:graphicFrameLocks noChangeAspect="1"/>
            </p:cNvGraphicFramePr>
            <p:nvPr/>
          </p:nvGraphicFramePr>
          <p:xfrm>
            <a:off x="805" y="3456"/>
            <a:ext cx="4670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962160" imgH="253800" progId="Equation.DSMT4">
                    <p:embed/>
                  </p:oleObj>
                </mc:Choice>
                <mc:Fallback>
                  <p:oleObj name="Equation" r:id="rId8" imgW="3962160" imgH="253800" progId="Equation.DSMT4">
                    <p:embed/>
                    <p:pic>
                      <p:nvPicPr>
                        <p:cNvPr id="266253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5" y="3456"/>
                          <a:ext cx="4670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54" name="Object 14"/>
            <p:cNvGraphicFramePr>
              <a:graphicFrameLocks noChangeAspect="1"/>
            </p:cNvGraphicFramePr>
            <p:nvPr/>
          </p:nvGraphicFramePr>
          <p:xfrm>
            <a:off x="994" y="3779"/>
            <a:ext cx="4387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720960" imgH="253800" progId="Equation.DSMT4">
                    <p:embed/>
                  </p:oleObj>
                </mc:Choice>
                <mc:Fallback>
                  <p:oleObj name="Equation" r:id="rId10" imgW="3720960" imgH="253800" progId="Equation.DSMT4">
                    <p:embed/>
                    <p:pic>
                      <p:nvPicPr>
                        <p:cNvPr id="266254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" y="3779"/>
                          <a:ext cx="4387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255" name="Text Box 15"/>
          <p:cNvSpPr txBox="1">
            <a:spLocks noChangeArrowheads="1"/>
          </p:cNvSpPr>
          <p:nvPr/>
        </p:nvSpPr>
        <p:spPr bwMode="auto">
          <a:xfrm>
            <a:off x="4932363" y="908050"/>
            <a:ext cx="27430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i="1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(LL)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+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 </a:t>
            </a:r>
            <a:r>
              <a:rPr lang="en-US" altLang="ja-JP" sz="2400" baseline="30000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2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(SL)</a:t>
            </a:r>
            <a:endParaRPr lang="en-US" altLang="ja-JP" sz="2400" i="1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sp>
        <p:nvSpPr>
          <p:cNvPr id="266256" name="Text Box 16"/>
          <p:cNvSpPr txBox="1">
            <a:spLocks noChangeArrowheads="1"/>
          </p:cNvSpPr>
          <p:nvPr/>
        </p:nvSpPr>
        <p:spPr bwMode="auto">
          <a:xfrm rot="19151678">
            <a:off x="6650251" y="1343303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graphicFrame>
        <p:nvGraphicFramePr>
          <p:cNvPr id="266257" name="Object 17"/>
          <p:cNvGraphicFramePr>
            <a:graphicFrameLocks noChangeAspect="1"/>
          </p:cNvGraphicFramePr>
          <p:nvPr/>
        </p:nvGraphicFramePr>
        <p:xfrm>
          <a:off x="4794827" y="878176"/>
          <a:ext cx="302418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53800" progId="Equation.DSMT4">
                  <p:embed/>
                </p:oleObj>
              </mc:Choice>
              <mc:Fallback>
                <p:oleObj name="Equation" r:id="rId12" imgW="1460160" imgH="253800" progId="Equation.DSMT4">
                  <p:embed/>
                  <p:pic>
                    <p:nvPicPr>
                      <p:cNvPr id="26625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827" y="878176"/>
                        <a:ext cx="3024188" cy="5254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539750" y="5876925"/>
            <a:ext cx="1760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transition </a:t>
            </a:r>
            <a:endParaRPr kumimoji="0" lang="de-DE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2249382" y="2708919"/>
            <a:ext cx="18002" cy="1758949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3707904" y="3297727"/>
            <a:ext cx="0" cy="1067377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703282" y="3609165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8" name="オブジェクト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03282" y="3609165"/>
                        <a:ext cx="546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3838721" y="3588393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12" name="オブジェクト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721" y="3588393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線矢印コネクタ 28"/>
          <p:cNvCxnSpPr/>
          <p:nvPr/>
        </p:nvCxnSpPr>
        <p:spPr>
          <a:xfrm flipV="1">
            <a:off x="2987824" y="2708919"/>
            <a:ext cx="0" cy="58880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flipH="1">
            <a:off x="3088668" y="1988840"/>
            <a:ext cx="3334396" cy="98164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097064" y="4293096"/>
            <a:ext cx="15100" cy="251694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>
            <a:off x="3241068" y="1988840"/>
            <a:ext cx="3491172" cy="243010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7454573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DSMT4">
                  <p:embed/>
                </p:oleObj>
              </mc:Choice>
              <mc:Fallback>
                <p:oleObj name="Equation" r:id="rId18" imgW="241200" imgH="39348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573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7805559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393480" progId="Equation.DSMT4">
                  <p:embed/>
                </p:oleObj>
              </mc:Choice>
              <mc:Fallback>
                <p:oleObj name="Equation" r:id="rId20" imgW="241200" imgH="39348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5559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8336796" y="4544790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393480" progId="Equation.DSMT4">
                  <p:embed/>
                </p:oleObj>
              </mc:Choice>
              <mc:Fallback>
                <p:oleObj name="Equation" r:id="rId22" imgW="203040" imgH="393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6796" y="4544790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8438396" y="355123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8006596" y="3263901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7501771" y="2974976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787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5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7163" cy="1143000"/>
          </a:xfrm>
          <a:noFill/>
          <a:ln/>
        </p:spPr>
        <p:txBody>
          <a:bodyPr/>
          <a:lstStyle/>
          <a:p>
            <a:r>
              <a:rPr lang="en-US" altLang="ja-JP" sz="4000"/>
              <a:t>Tunneling and Noise correlation</a:t>
            </a:r>
          </a:p>
        </p:txBody>
      </p:sp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517525" y="2420938"/>
          <a:ext cx="335915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68280" progId="Equation.DSMT4">
                  <p:embed/>
                </p:oleObj>
              </mc:Choice>
              <mc:Fallback>
                <p:oleObj name="Equation" r:id="rId2" imgW="1765080" imgH="368280" progId="Equation.DSMT4">
                  <p:embed/>
                  <p:pic>
                    <p:nvPicPr>
                      <p:cNvPr id="3133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" y="2420938"/>
                        <a:ext cx="3359150" cy="7000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48" name="Object 4"/>
          <p:cNvGraphicFramePr>
            <a:graphicFrameLocks noChangeAspect="1"/>
          </p:cNvGraphicFramePr>
          <p:nvPr/>
        </p:nvGraphicFramePr>
        <p:xfrm>
          <a:off x="323850" y="3789363"/>
          <a:ext cx="8459788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20960" imgH="939600" progId="Equation.DSMT4">
                  <p:embed/>
                </p:oleObj>
              </mc:Choice>
              <mc:Fallback>
                <p:oleObj name="Equation" r:id="rId4" imgW="3720960" imgH="939600" progId="Equation.DSMT4">
                  <p:embed/>
                  <p:pic>
                    <p:nvPicPr>
                      <p:cNvPr id="3133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89363"/>
                        <a:ext cx="8459788" cy="2136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884238" y="1341437"/>
            <a:ext cx="3935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32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3200" i="1" dirty="0" err="1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qx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(LL)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+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</a:t>
            </a:r>
            <a:r>
              <a:rPr lang="en-US" altLang="ja-JP" sz="1000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baseline="30000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2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(SL)</a:t>
            </a:r>
            <a:endParaRPr lang="en-US" altLang="ja-JP" i="1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3350" name="Text Box 6"/>
          <p:cNvSpPr txBox="1">
            <a:spLocks noChangeArrowheads="1"/>
          </p:cNvSpPr>
          <p:nvPr/>
        </p:nvSpPr>
        <p:spPr bwMode="auto">
          <a:xfrm rot="19151678">
            <a:off x="2555875" y="1844675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pic>
        <p:nvPicPr>
          <p:cNvPr id="313352" name="Picture 8" descr="double-well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00563" y="981075"/>
            <a:ext cx="3816350" cy="2551113"/>
          </a:xfrm>
          <a:noFill/>
          <a:ln/>
        </p:spPr>
      </p:pic>
      <p:graphicFrame>
        <p:nvGraphicFramePr>
          <p:cNvPr id="3094532" name="Object 4"/>
          <p:cNvGraphicFramePr>
            <a:graphicFrameLocks noChangeAspect="1"/>
          </p:cNvGraphicFramePr>
          <p:nvPr/>
        </p:nvGraphicFramePr>
        <p:xfrm>
          <a:off x="5726113" y="6107113"/>
          <a:ext cx="11382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79360" progId="Equation.DSMT4">
                  <p:embed/>
                </p:oleObj>
              </mc:Choice>
              <mc:Fallback>
                <p:oleObj name="Equation" r:id="rId7" imgW="609480" imgH="279360" progId="Equation.DSMT4">
                  <p:embed/>
                  <p:pic>
                    <p:nvPicPr>
                      <p:cNvPr id="30945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6107113"/>
                        <a:ext cx="1138237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線矢印コネクタ 2"/>
          <p:cNvCxnSpPr/>
          <p:nvPr/>
        </p:nvCxnSpPr>
        <p:spPr>
          <a:xfrm flipV="1">
            <a:off x="6300192" y="1341437"/>
            <a:ext cx="0" cy="503387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5999356" y="2547171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4819650" y="3789040"/>
            <a:ext cx="1984598" cy="1080120"/>
          </a:xfrm>
          <a:prstGeom prst="rect">
            <a:avLst/>
          </a:prstGeom>
          <a:solidFill>
            <a:srgbClr val="FF66CC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04248" y="4869160"/>
            <a:ext cx="1912590" cy="1094797"/>
          </a:xfrm>
          <a:prstGeom prst="rect">
            <a:avLst/>
          </a:prstGeom>
          <a:solidFill>
            <a:srgbClr val="FF0000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5652120" y="2818628"/>
            <a:ext cx="360040" cy="826396"/>
          </a:xfrm>
          <a:prstGeom prst="straightConnector1">
            <a:avLst/>
          </a:prstGeom>
          <a:ln w="1587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 flipV="1">
            <a:off x="6444208" y="1631156"/>
            <a:ext cx="1512168" cy="316599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5520403" y="1341437"/>
            <a:ext cx="20553" cy="1384713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6660232" y="1844824"/>
            <a:ext cx="0" cy="77856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81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79425" y="1198835"/>
          <a:ext cx="84867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07160" imgH="863280" progId="Equation.DSMT4">
                  <p:embed/>
                </p:oleObj>
              </mc:Choice>
              <mc:Fallback>
                <p:oleObj name="Equation" r:id="rId2" imgW="7607160" imgH="8632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198835"/>
                        <a:ext cx="84867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510" y="293914"/>
            <a:ext cx="8591550" cy="823913"/>
          </a:xfrm>
        </p:spPr>
        <p:txBody>
          <a:bodyPr>
            <a:normAutofit fontScale="90000"/>
          </a:bodyPr>
          <a:lstStyle/>
          <a:p>
            <a:r>
              <a:rPr lang="en-US" altLang="ja-JP" sz="2800" dirty="0"/>
              <a:t>Analogy to the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order optical process from Kubo</a:t>
            </a:r>
            <a:r>
              <a:rPr lang="en-US" altLang="ja-JP" sz="2800" dirty="0">
                <a:latin typeface="Arial"/>
              </a:rPr>
              <a:t>’</a:t>
            </a:r>
            <a:r>
              <a:rPr lang="en-US" altLang="ja-JP" sz="2800" dirty="0"/>
              <a:t>s stochastic Liouville eq. approach</a:t>
            </a:r>
          </a:p>
        </p:txBody>
      </p:sp>
      <p:graphicFrame>
        <p:nvGraphicFramePr>
          <p:cNvPr id="31437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468313" y="2492375"/>
          <a:ext cx="3838575" cy="294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7009524" imgH="5372850" progId="PBrush">
                  <p:embed/>
                </p:oleObj>
              </mc:Choice>
              <mc:Fallback>
                <p:oleObj name="ビットマップ イメージ" r:id="rId4" imgW="7009524" imgH="5372850" progId="PBrush">
                  <p:embed/>
                  <p:pic>
                    <p:nvPicPr>
                      <p:cNvPr id="3143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492375"/>
                        <a:ext cx="3838575" cy="294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4572000" y="2565400"/>
            <a:ext cx="3816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Off-diagonal modulation</a:t>
            </a:r>
            <a:endParaRPr kumimoji="0" lang="en-US" sz="2400" dirty="0">
              <a:solidFill>
                <a:srgbClr val="9900FF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solidFill>
                  <a:srgbClr val="9900FF"/>
                </a:solidFill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two-state jump model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2</a:t>
            </a:r>
            <a:r>
              <a:rPr kumimoji="0" lang="en-US" altLang="ja-JP" sz="2400" baseline="300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nd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-order optical process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de-DE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Analytical solution</a:t>
            </a:r>
          </a:p>
        </p:txBody>
      </p:sp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4582605" y="5589160"/>
            <a:ext cx="36695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ja-JP" sz="2400" dirty="0">
                <a:ea typeface="Arial Unicode MS" panose="020B0604020202020204" pitchFamily="50" charset="-128"/>
              </a:rPr>
              <a:t>Tanimura, Takano, Kubo, </a:t>
            </a:r>
          </a:p>
          <a:p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JPSJ </a:t>
            </a:r>
            <a:r>
              <a:rPr kumimoji="0" lang="en-US" altLang="ja-JP" sz="2400" b="1" dirty="0">
                <a:ea typeface="Arial Unicode MS" panose="020B0604020202020204" pitchFamily="50" charset="-128"/>
                <a:hlinkClick r:id="rId6"/>
              </a:rPr>
              <a:t>55</a:t>
            </a:r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,4550(1986)</a:t>
            </a:r>
            <a:r>
              <a:rPr kumimoji="0" lang="en-US" altLang="ja-JP" dirty="0">
                <a:ea typeface="Arial Unicode MS" panose="020B0604020202020204" pitchFamily="50" charset="-128"/>
                <a:hlinkClick r:id="rId6"/>
              </a:rPr>
              <a:t> </a:t>
            </a:r>
            <a:endParaRPr kumimoji="0" lang="de-DE" altLang="ja-JP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14376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5516563"/>
          <a:ext cx="1960563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457200" progId="Equation.DSMT4">
                  <p:embed/>
                </p:oleObj>
              </mc:Choice>
              <mc:Fallback>
                <p:oleObj name="Equation" r:id="rId7" imgW="774360" imgH="457200" progId="Equation.DSMT4">
                  <p:embed/>
                  <p:pic>
                    <p:nvPicPr>
                      <p:cNvPr id="31437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516563"/>
                        <a:ext cx="1960563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468313" y="1256512"/>
          <a:ext cx="68151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108480" imgH="787320" progId="Equation.DSMT4">
                  <p:embed/>
                </p:oleObj>
              </mc:Choice>
              <mc:Fallback>
                <p:oleObj name="Equation" r:id="rId9" imgW="6108480" imgH="787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56512"/>
                        <a:ext cx="681513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69308" name="Picture 2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03360"/>
            <a:ext cx="18954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68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Chemical </a:t>
            </a:r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reaction</a:t>
            </a:r>
          </a:p>
        </p:txBody>
      </p:sp>
      <p:graphicFrame>
        <p:nvGraphicFramePr>
          <p:cNvPr id="279557" name="Object 5"/>
          <p:cNvGraphicFramePr>
            <a:graphicFrameLocks noChangeAspect="1"/>
          </p:cNvGraphicFramePr>
          <p:nvPr/>
        </p:nvGraphicFramePr>
        <p:xfrm>
          <a:off x="481013" y="776288"/>
          <a:ext cx="697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330120" progId="Equation.DSMT4">
                  <p:embed/>
                </p:oleObj>
              </mc:Choice>
              <mc:Fallback>
                <p:oleObj name="Equation" r:id="rId2" imgW="3111480" imgH="330120" progId="Equation.DSMT4">
                  <p:embed/>
                  <p:pic>
                    <p:nvPicPr>
                      <p:cNvPr id="27955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776288"/>
                        <a:ext cx="6970712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9560" name="Picture 8" descr="rate-omegaT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560" y="2060848"/>
            <a:ext cx="2474912" cy="2173287"/>
          </a:xfrm>
          <a:noFill/>
          <a:ln/>
        </p:spPr>
      </p:pic>
      <p:pic>
        <p:nvPicPr>
          <p:cNvPr id="279562" name="Picture 10" descr="rate-omegaT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68662" y="1988840"/>
            <a:ext cx="2468563" cy="2173287"/>
          </a:xfrm>
          <a:noFill/>
          <a:ln/>
        </p:spPr>
      </p:pic>
      <p:pic>
        <p:nvPicPr>
          <p:cNvPr id="279565" name="Picture 13" descr="rate-omegaT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9552" y="4293096"/>
            <a:ext cx="2497137" cy="2173287"/>
          </a:xfrm>
          <a:noFill/>
          <a:ln/>
        </p:spPr>
      </p:pic>
      <p:pic>
        <p:nvPicPr>
          <p:cNvPr id="279568" name="Picture 16" descr="rate-omegaT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131840" y="4293096"/>
            <a:ext cx="2487613" cy="2173287"/>
          </a:xfrm>
          <a:noFill/>
          <a:ln/>
        </p:spPr>
      </p:pic>
      <p:pic>
        <p:nvPicPr>
          <p:cNvPr id="279573" name="Picture 21" descr="K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2420938"/>
            <a:ext cx="2771775" cy="2139950"/>
          </a:xfrm>
          <a:prstGeom prst="rect">
            <a:avLst/>
          </a:prstGeom>
          <a:noFill/>
        </p:spPr>
      </p:pic>
      <p:graphicFrame>
        <p:nvGraphicFramePr>
          <p:cNvPr id="279574" name="Object 22"/>
          <p:cNvGraphicFramePr>
            <a:graphicFrameLocks noChangeAspect="1"/>
          </p:cNvGraphicFramePr>
          <p:nvPr/>
        </p:nvGraphicFramePr>
        <p:xfrm>
          <a:off x="6156325" y="4652963"/>
          <a:ext cx="2592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253800" progId="Equation.DSMT4">
                  <p:embed/>
                </p:oleObj>
              </mc:Choice>
              <mc:Fallback>
                <p:oleObj name="Equation" r:id="rId9" imgW="1346040" imgH="253800" progId="Equation.DSMT4">
                  <p:embed/>
                  <p:pic>
                    <p:nvPicPr>
                      <p:cNvPr id="27957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4652963"/>
                        <a:ext cx="2592388" cy="488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9575" name="Object 23"/>
          <p:cNvGraphicFramePr>
            <a:graphicFrameLocks noChangeAspect="1"/>
          </p:cNvGraphicFramePr>
          <p:nvPr/>
        </p:nvGraphicFramePr>
        <p:xfrm>
          <a:off x="6227763" y="1773238"/>
          <a:ext cx="186531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228600" progId="Equation.DSMT4">
                  <p:embed/>
                </p:oleObj>
              </mc:Choice>
              <mc:Fallback>
                <p:oleObj name="Equation" r:id="rId11" imgW="1054080" imgH="228600" progId="Equation.DSMT4">
                  <p:embed/>
                  <p:pic>
                    <p:nvPicPr>
                      <p:cNvPr id="27957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73238"/>
                        <a:ext cx="1865312" cy="4048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410672" y="5661248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Continued fraction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7372383">
            <a:off x="7478526" y="5319053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/>
          <p:nvPr/>
        </p:nvSpPr>
        <p:spPr>
          <a:xfrm>
            <a:off x="755576" y="1673164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Two-dimensional spectra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80208" y="2198688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08" y="2198688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2904979" y="2182414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979" y="2182414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線矢印コネクタ 6"/>
          <p:cNvCxnSpPr/>
          <p:nvPr/>
        </p:nvCxnSpPr>
        <p:spPr>
          <a:xfrm>
            <a:off x="683568" y="2678720"/>
            <a:ext cx="648072" cy="103831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2771800" y="2678720"/>
            <a:ext cx="239322" cy="67827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4" name="Picture 4" descr="rate-vs-temperatu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9576" y="4397046"/>
            <a:ext cx="3240087" cy="2173288"/>
          </a:xfrm>
          <a:noFill/>
          <a:ln/>
        </p:spPr>
      </p:pic>
      <p:pic>
        <p:nvPicPr>
          <p:cNvPr id="291846" name="Picture 6" descr="rate-vs-zeta-with-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5066" y="1626760"/>
            <a:ext cx="3610669" cy="2547771"/>
          </a:xfrm>
          <a:noFill/>
          <a:ln/>
        </p:spPr>
      </p:pic>
      <p:pic>
        <p:nvPicPr>
          <p:cNvPr id="291856" name="Picture 16" descr="RAT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600" y="1693551"/>
            <a:ext cx="3528392" cy="2228616"/>
          </a:xfrm>
          <a:noFill/>
          <a:ln/>
        </p:spPr>
      </p:pic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827088" y="47625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Peak Volume (=reaction rate)</a:t>
            </a:r>
          </a:p>
        </p:txBody>
      </p:sp>
      <p:sp>
        <p:nvSpPr>
          <p:cNvPr id="291860" name="Text Box 20"/>
          <p:cNvSpPr txBox="1">
            <a:spLocks noChangeArrowheads="1"/>
          </p:cNvSpPr>
          <p:nvPr/>
        </p:nvSpPr>
        <p:spPr bwMode="auto">
          <a:xfrm>
            <a:off x="4916714" y="4839834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123, 014503 (2005)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59632" y="1289864"/>
            <a:ext cx="2351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time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935066" y="125742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friction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119168" y="4005064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inverse temp.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4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60" grpId="0"/>
      <p:bldP spid="7" grpId="0"/>
      <p:bldP spid="8" grpId="0"/>
      <p:bldP spid="9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 fontScale="90000"/>
          </a:bodyPr>
          <a:lstStyle/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8. Multistate Quantum Fokker-Planck </a:t>
            </a: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eq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31949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/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12" name="オブジェクト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473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49653"/>
              </p:ext>
            </p:extLst>
          </p:nvPr>
        </p:nvGraphicFramePr>
        <p:xfrm>
          <a:off x="1916113" y="2306638"/>
          <a:ext cx="28336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533160" progId="Equation.DSMT4">
                  <p:embed/>
                </p:oleObj>
              </mc:Choice>
              <mc:Fallback>
                <p:oleObj name="Equation" r:id="rId2" imgW="2831760" imgH="533160" progId="Equation.DSMT4">
                  <p:embed/>
                  <p:pic>
                    <p:nvPicPr>
                      <p:cNvPr id="358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113" y="2306638"/>
                        <a:ext cx="28336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2. Standard approach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ja-JP" dirty="0"/>
              <a:t>System + Bath Hamiltonian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Interaction picture</a:t>
            </a:r>
            <a:r>
              <a:rPr lang="ja-JP" altLang="en-US" dirty="0"/>
              <a:t>（</a:t>
            </a:r>
            <a:r>
              <a:rPr lang="en-US" altLang="ja-JP" dirty="0"/>
              <a:t>A &amp; B</a:t>
            </a:r>
            <a:r>
              <a:rPr lang="ja-JP" altLang="en-US" dirty="0"/>
              <a:t> </a:t>
            </a:r>
            <a:r>
              <a:rPr lang="en-US" altLang="ja-JP" dirty="0"/>
              <a:t>+ interactions</a:t>
            </a:r>
            <a:r>
              <a:rPr lang="ja-JP" altLang="en-US" dirty="0"/>
              <a:t>）</a:t>
            </a: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Density metrics in the interaction picture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76520"/>
              </p:ext>
            </p:extLst>
          </p:nvPr>
        </p:nvGraphicFramePr>
        <p:xfrm>
          <a:off x="1611313" y="4000500"/>
          <a:ext cx="44323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31960" imgH="736560" progId="Equation.DSMT4">
                  <p:embed/>
                </p:oleObj>
              </mc:Choice>
              <mc:Fallback>
                <p:oleObj name="Equation" r:id="rId4" imgW="4431960" imgH="736560" progId="Equation.DSMT4">
                  <p:embed/>
                  <p:pic>
                    <p:nvPicPr>
                      <p:cNvPr id="358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443230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12417"/>
              </p:ext>
            </p:extLst>
          </p:nvPr>
        </p:nvGraphicFramePr>
        <p:xfrm>
          <a:off x="1922463" y="2306638"/>
          <a:ext cx="197961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1080" imgH="533160" progId="Equation.DSMT4">
                  <p:embed/>
                </p:oleObj>
              </mc:Choice>
              <mc:Fallback>
                <p:oleObj name="Equation" r:id="rId6" imgW="1981080" imgH="533160" progId="Equation.DSMT4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306638"/>
                        <a:ext cx="1979612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8763"/>
              </p:ext>
            </p:extLst>
          </p:nvPr>
        </p:nvGraphicFramePr>
        <p:xfrm>
          <a:off x="2168525" y="5624513"/>
          <a:ext cx="34274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9000" imgH="520560" progId="Equation.DSMT4">
                  <p:embed/>
                </p:oleObj>
              </mc:Choice>
              <mc:Fallback>
                <p:oleObj name="Equation" r:id="rId8" imgW="3429000" imgH="520560" progId="Equation.DSMT4">
                  <p:embed/>
                  <p:pic>
                    <p:nvPicPr>
                      <p:cNvPr id="3584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624513"/>
                        <a:ext cx="342741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9416"/>
              </p:ext>
            </p:extLst>
          </p:nvPr>
        </p:nvGraphicFramePr>
        <p:xfrm>
          <a:off x="1611313" y="4000500"/>
          <a:ext cx="36941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95400" imgH="736560" progId="Equation.DSMT4">
                  <p:embed/>
                </p:oleObj>
              </mc:Choice>
              <mc:Fallback>
                <p:oleObj name="Equation" r:id="rId10" imgW="3695400" imgH="736560" progId="Equation.DSMT4">
                  <p:embed/>
                  <p:pic>
                    <p:nvPicPr>
                      <p:cNvPr id="3584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36941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3608" y="1792575"/>
          <a:ext cx="60515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8880" imgH="1015920" progId="Equation.DSMT4">
                  <p:embed/>
                </p:oleObj>
              </mc:Choice>
              <mc:Fallback>
                <p:oleObj name="Equation" r:id="rId2" imgW="7238880" imgH="1015920" progId="Equation.DSMT4">
                  <p:embed/>
                  <p:pic>
                    <p:nvPicPr>
                      <p:cNvPr id="32051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92575"/>
                        <a:ext cx="60515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52018" y="3794148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  <a:p>
            <a:r>
              <a:rPr lang="ja-JP" altLang="en-US" dirty="0">
                <a:latin typeface="Calibri" pitchFamily="34" charset="0"/>
                <a:ea typeface="Arial Unicode MS" panose="020B0604020202020204" pitchFamily="50" charset="-128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/>
        </p:nvGraphicFramePr>
        <p:xfrm>
          <a:off x="3881811" y="3794148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3205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811" y="3794148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/>
        </p:nvGraphicFramePr>
        <p:xfrm>
          <a:off x="783533" y="4826469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3205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533" y="4826469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1313" y="4939182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336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nonadiabatic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185844" y="4455288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844" y="4455288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2363" y="3009421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941591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48842"/>
              </p:ext>
            </p:extLst>
          </p:nvPr>
        </p:nvGraphicFramePr>
        <p:xfrm>
          <a:off x="814388" y="765175"/>
          <a:ext cx="82343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94160" imgH="482400" progId="Equation.DSMT4">
                  <p:embed/>
                </p:oleObj>
              </mc:Choice>
              <mc:Fallback>
                <p:oleObj name="Equation" r:id="rId3" imgW="4394160" imgH="482400" progId="Equation.DSMT4">
                  <p:embed/>
                  <p:pic>
                    <p:nvPicPr>
                      <p:cNvPr id="32153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765175"/>
                        <a:ext cx="8234362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780928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/>
        </p:nvGraphicFramePr>
        <p:xfrm>
          <a:off x="1517650" y="4389438"/>
          <a:ext cx="5588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888840" progId="Equation.DSMT4">
                  <p:embed/>
                </p:oleObj>
              </mc:Choice>
              <mc:Fallback>
                <p:oleObj name="Equation" r:id="rId6" imgW="2793960" imgH="888840" progId="Equation.DSMT4">
                  <p:embed/>
                  <p:pic>
                    <p:nvPicPr>
                      <p:cNvPr id="32153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4389438"/>
                        <a:ext cx="5588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8549613"/>
              </p:ext>
            </p:extLst>
          </p:nvPr>
        </p:nvGraphicFramePr>
        <p:xfrm>
          <a:off x="854075" y="2593975"/>
          <a:ext cx="78994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321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2593975"/>
                        <a:ext cx="78994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9"/>
          <p:cNvSpPr>
            <a:spLocks noChangeArrowheads="1"/>
          </p:cNvSpPr>
          <p:nvPr/>
        </p:nvSpPr>
        <p:spPr bwMode="auto">
          <a:xfrm>
            <a:off x="947738" y="6237312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05958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65399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1844675" y="725488"/>
          <a:ext cx="49688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65480" imgH="1143000" progId="Equation.DSMT4">
                  <p:embed/>
                </p:oleObj>
              </mc:Choice>
              <mc:Fallback>
                <p:oleObj name="Equation" r:id="rId3" imgW="4965480" imgH="1143000" progId="Equation.DSMT4">
                  <p:embed/>
                  <p:pic>
                    <p:nvPicPr>
                      <p:cNvPr id="322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725488"/>
                        <a:ext cx="49688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1874" y="779349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6705" y="1393711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5"/>
          <p:cNvSpPr>
            <a:spLocks noChangeArrowheads="1"/>
          </p:cNvSpPr>
          <p:nvPr/>
        </p:nvSpPr>
        <p:spPr bwMode="auto">
          <a:xfrm>
            <a:off x="962818" y="6273921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910507" y="5960787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1288256" y="2505536"/>
          <a:ext cx="6081712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83280" imgH="3340080" progId="Equation.DSMT4">
                  <p:embed/>
                </p:oleObj>
              </mc:Choice>
              <mc:Fallback>
                <p:oleObj name="Equation" r:id="rId9" imgW="6083280" imgH="3340080" progId="Equation.DSMT4">
                  <p:embed/>
                  <p:pic>
                    <p:nvPicPr>
                      <p:cNvPr id="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256" y="2505536"/>
                        <a:ext cx="6081712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1003" y="4249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541" y="42670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128" y="4254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3116" y="428931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正方形/長方形 3"/>
          <p:cNvSpPr/>
          <p:nvPr/>
        </p:nvSpPr>
        <p:spPr>
          <a:xfrm>
            <a:off x="755576" y="2019465"/>
            <a:ext cx="8366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Multi-state quantum hierarchal Fokker-Planck </a:t>
            </a:r>
            <a:r>
              <a:rPr lang="en-US" altLang="ja-JP" dirty="0" err="1">
                <a:latin typeface="Arial Unicode MS"/>
                <a:ea typeface="Arial Unicode MS"/>
                <a:cs typeface="Arial Unicode MS"/>
                <a:sym typeface="Symbol" pitchFamily="18" charset="2"/>
              </a:rPr>
              <a:t>Eq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(without low temp. corrections)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002263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9" name="Rectangle 13"/>
          <p:cNvSpPr>
            <a:spLocks noGrp="1" noChangeArrowheads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Linear absorption</a:t>
            </a:r>
            <a:b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</a:br>
            <a:endParaRPr lang="en-US" altLang="ja-JP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sp>
        <p:nvSpPr>
          <p:cNvPr id="32461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20713"/>
            <a:ext cx="403860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Morse potentials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b="1" dirty="0">
              <a:solidFill>
                <a:srgbClr val="0000CC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</p:txBody>
      </p:sp>
      <p:graphicFrame>
        <p:nvGraphicFramePr>
          <p:cNvPr id="32461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00563" y="836613"/>
          <a:ext cx="3887787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2553056" imgH="3734321" progId="Paint.Picture">
                  <p:embed/>
                </p:oleObj>
              </mc:Choice>
              <mc:Fallback>
                <p:oleObj name="ビットマップ イメージ" r:id="rId3" imgW="2553056" imgH="3734321" progId="Paint.Picture">
                  <p:embed/>
                  <p:pic>
                    <p:nvPicPr>
                      <p:cNvPr id="3246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836613"/>
                        <a:ext cx="3887787" cy="568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4673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25" y="1844993"/>
            <a:ext cx="30765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190081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5489575" cy="561975"/>
          </a:xfrm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Wave Packet dynamics </a:t>
            </a:r>
            <a:endParaRPr lang="en-US" altLang="ja-JP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itchFamily="18" charset="2"/>
            </a:endParaRPr>
          </a:p>
        </p:txBody>
      </p:sp>
      <p:graphicFrame>
        <p:nvGraphicFramePr>
          <p:cNvPr id="32563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827088" y="908050"/>
          <a:ext cx="569912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706536" imgH="6571429" progId="PBrush">
                  <p:embed/>
                </p:oleObj>
              </mc:Choice>
              <mc:Fallback>
                <p:oleObj name="ビットマップ イメージ" r:id="rId3" imgW="6706536" imgH="6571429" progId="PBrush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908050"/>
                        <a:ext cx="569912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86" y="353568"/>
            <a:ext cx="2020727" cy="217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96924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55678"/>
              </p:ext>
            </p:extLst>
          </p:nvPr>
        </p:nvGraphicFramePr>
        <p:xfrm>
          <a:off x="2846297" y="422656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4226565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56989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Pump-probe spectroscopy 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(=Transient absorption spectroscopy)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99919" y="334037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12869" y="3341965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88200" y="3531671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77000" y="439844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75413" y="1845746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88200" y="1842571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42088" y="1328164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278208"/>
              </p:ext>
            </p:extLst>
          </p:nvPr>
        </p:nvGraphicFramePr>
        <p:xfrm>
          <a:off x="1254788" y="4495284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788" y="4495284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095043"/>
              </p:ext>
            </p:extLst>
          </p:nvPr>
        </p:nvGraphicFramePr>
        <p:xfrm>
          <a:off x="1272250" y="383170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250" y="383170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83381"/>
              </p:ext>
            </p:extLst>
          </p:nvPr>
        </p:nvGraphicFramePr>
        <p:xfrm>
          <a:off x="1288125" y="3022084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125" y="3022084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254484"/>
              </p:ext>
            </p:extLst>
          </p:nvPr>
        </p:nvGraphicFramePr>
        <p:xfrm>
          <a:off x="1294475" y="219023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475" y="219023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75413" y="3539609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73825" y="2752209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85025" y="2763321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92963" y="438892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812000" y="3474521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812000" y="2683946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96038" y="1772721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97625" y="4307959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80100" y="3739634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80100" y="2910959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80100" y="211879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26654"/>
              </p:ext>
            </p:extLst>
          </p:nvPr>
        </p:nvGraphicFramePr>
        <p:xfrm>
          <a:off x="2828476" y="2521438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476" y="2521438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860627"/>
              </p:ext>
            </p:extLst>
          </p:nvPr>
        </p:nvGraphicFramePr>
        <p:xfrm>
          <a:off x="2846297" y="334629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334629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75374"/>
              </p:ext>
            </p:extLst>
          </p:nvPr>
        </p:nvGraphicFramePr>
        <p:xfrm>
          <a:off x="2844040" y="173483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040" y="173483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86307"/>
              </p:ext>
            </p:extLst>
          </p:nvPr>
        </p:nvGraphicFramePr>
        <p:xfrm>
          <a:off x="2047041" y="419207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041" y="419207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9828"/>
              </p:ext>
            </p:extLst>
          </p:nvPr>
        </p:nvGraphicFramePr>
        <p:xfrm>
          <a:off x="2099607" y="332529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607" y="332529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077217"/>
              </p:ext>
            </p:extLst>
          </p:nvPr>
        </p:nvGraphicFramePr>
        <p:xfrm>
          <a:off x="2078819" y="253891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819" y="253891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94177"/>
              </p:ext>
            </p:extLst>
          </p:nvPr>
        </p:nvGraphicFramePr>
        <p:xfrm>
          <a:off x="2075196" y="172985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196" y="172985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52644" y="558950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97416" y="558741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723536" y="558741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70263" y="551200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28858" y="550505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61201" y="550000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42466" y="550168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44503" y="558950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65677"/>
              </p:ext>
            </p:extLst>
          </p:nvPr>
        </p:nvGraphicFramePr>
        <p:xfrm>
          <a:off x="1485900" y="5016500"/>
          <a:ext cx="57689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65760" imgH="558720" progId="Equation.DSMT4">
                  <p:embed/>
                </p:oleObj>
              </mc:Choice>
              <mc:Fallback>
                <p:oleObj name="Equation" r:id="rId26" imgW="5765760" imgH="55872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5016500"/>
                        <a:ext cx="576897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57347" y="33953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51979" y="1905488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66354" y="3583475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56741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64766" y="1903900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415479" y="1395378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49784"/>
              </p:ext>
            </p:extLst>
          </p:nvPr>
        </p:nvGraphicFramePr>
        <p:xfrm>
          <a:off x="5447229" y="39105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07960" imgH="342720" progId="Equation.DSMT4">
                  <p:embed/>
                </p:oleObj>
              </mc:Choice>
              <mc:Fallback>
                <p:oleObj name="Equation" r:id="rId28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7229" y="39105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722099"/>
              </p:ext>
            </p:extLst>
          </p:nvPr>
        </p:nvGraphicFramePr>
        <p:xfrm>
          <a:off x="5429766" y="307865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45760" imgH="342720" progId="Equation.DSMT4">
                  <p:embed/>
                </p:oleObj>
              </mc:Choice>
              <mc:Fallback>
                <p:oleObj name="Equation" r:id="rId29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766" y="307865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59122" y="3552671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51979" y="2810363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64766" y="2800838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64766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78954" y="3510450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86891" y="27278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74191" y="1811825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71016" y="435182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60690"/>
              </p:ext>
            </p:extLst>
          </p:nvPr>
        </p:nvGraphicFramePr>
        <p:xfrm>
          <a:off x="5461516" y="222933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07960" imgH="342720" progId="Equation.DSMT4">
                  <p:embed/>
                </p:oleObj>
              </mc:Choice>
              <mc:Fallback>
                <p:oleObj name="Equation" r:id="rId31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516" y="222933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76486" y="3406700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54856" y="3975740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54856" y="314706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54856" y="2354902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772892"/>
              </p:ext>
            </p:extLst>
          </p:nvPr>
        </p:nvGraphicFramePr>
        <p:xfrm>
          <a:off x="7309570" y="430795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9570" y="430795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424185"/>
              </p:ext>
            </p:extLst>
          </p:nvPr>
        </p:nvGraphicFramePr>
        <p:xfrm>
          <a:off x="7332064" y="282682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2064" y="282682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73202"/>
              </p:ext>
            </p:extLst>
          </p:nvPr>
        </p:nvGraphicFramePr>
        <p:xfrm>
          <a:off x="7320720" y="358347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0720" y="3583475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09224"/>
              </p:ext>
            </p:extLst>
          </p:nvPr>
        </p:nvGraphicFramePr>
        <p:xfrm>
          <a:off x="7286386" y="19642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52200" imgH="406080" progId="Equation.DSMT4">
                  <p:embed/>
                </p:oleObj>
              </mc:Choice>
              <mc:Fallback>
                <p:oleObj name="Equation" r:id="rId38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386" y="19642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518854"/>
              </p:ext>
            </p:extLst>
          </p:nvPr>
        </p:nvGraphicFramePr>
        <p:xfrm>
          <a:off x="6382827" y="4307590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827" y="4307590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036040"/>
              </p:ext>
            </p:extLst>
          </p:nvPr>
        </p:nvGraphicFramePr>
        <p:xfrm>
          <a:off x="6417986" y="358127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71320" imgH="406080" progId="Equation.DSMT4">
                  <p:embed/>
                </p:oleObj>
              </mc:Choice>
              <mc:Fallback>
                <p:oleObj name="Equation" r:id="rId42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7986" y="358127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374294"/>
              </p:ext>
            </p:extLst>
          </p:nvPr>
        </p:nvGraphicFramePr>
        <p:xfrm>
          <a:off x="6383061" y="2831972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406080" progId="Equation.DSMT4">
                  <p:embed/>
                </p:oleObj>
              </mc:Choice>
              <mc:Fallback>
                <p:oleObj name="Equation" r:id="rId44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061" y="2831972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829040"/>
              </p:ext>
            </p:extLst>
          </p:nvPr>
        </p:nvGraphicFramePr>
        <p:xfrm>
          <a:off x="6361173" y="19863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3920" imgH="368280" progId="Equation.DSMT4">
                  <p:embed/>
                </p:oleObj>
              </mc:Choice>
              <mc:Fallback>
                <p:oleObj name="Equation" r:id="rId46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73" y="19863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52644" y="6486647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97416" y="6484551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723536" y="6484551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70263" y="6409145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28858" y="6402194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61201" y="6397146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42466" y="6398826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44503" y="6486647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297386"/>
              </p:ext>
            </p:extLst>
          </p:nvPr>
        </p:nvGraphicFramePr>
        <p:xfrm>
          <a:off x="1454813" y="5919690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5829120" imgH="545760" progId="Equation.DSMT4">
                  <p:embed/>
                </p:oleObj>
              </mc:Choice>
              <mc:Fallback>
                <p:oleObj name="Equation" r:id="rId48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813" y="5919690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307566" y="1143498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8205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タイトル 1"/>
          <p:cNvSpPr>
            <a:spLocks noGrp="1"/>
          </p:cNvSpPr>
          <p:nvPr>
            <p:ph type="title"/>
          </p:nvPr>
        </p:nvSpPr>
        <p:spPr>
          <a:xfrm>
            <a:off x="402996" y="1241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Pump-probe spectra 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2666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36844"/>
            <a:ext cx="35020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618" y="3578119"/>
            <a:ext cx="37290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3" name="正方形/長方形 12"/>
          <p:cNvSpPr>
            <a:spLocks noChangeArrowheads="1"/>
          </p:cNvSpPr>
          <p:nvPr/>
        </p:nvSpPr>
        <p:spPr bwMode="auto">
          <a:xfrm>
            <a:off x="1357841" y="6252820"/>
            <a:ext cx="5038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9" name="Picture 2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192" y="2101767"/>
            <a:ext cx="1761375" cy="189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0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532" y="2130254"/>
            <a:ext cx="1781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84243"/>
              </p:ext>
            </p:extLst>
          </p:nvPr>
        </p:nvGraphicFramePr>
        <p:xfrm>
          <a:off x="827584" y="1141566"/>
          <a:ext cx="7226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25600" imgH="330120" progId="Equation.DSMT4">
                  <p:embed/>
                </p:oleObj>
              </mc:Choice>
              <mc:Fallback>
                <p:oleObj name="Equation" r:id="rId8" imgW="3225600" imgH="330120" progId="Equation.DSMT4">
                  <p:embed/>
                  <p:pic>
                    <p:nvPicPr>
                      <p:cNvPr id="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141566"/>
                        <a:ext cx="7226300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016144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612576" y="-1200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Stark Spectroscopy</a:t>
            </a:r>
            <a:endParaRPr kumimoji="1" lang="ja-JP" altLang="en-US" sz="2700" dirty="0"/>
          </a:p>
        </p:txBody>
      </p:sp>
      <p:pic>
        <p:nvPicPr>
          <p:cNvPr id="7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2" y="1457582"/>
            <a:ext cx="1120254" cy="120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91" y="2903230"/>
            <a:ext cx="3380243" cy="344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0" y="3058294"/>
            <a:ext cx="603502" cy="542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37" y="4080413"/>
            <a:ext cx="696062" cy="53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0" y="5178458"/>
            <a:ext cx="604792" cy="49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正方形/長方形 13"/>
          <p:cNvSpPr>
            <a:spLocks noChangeArrowheads="1"/>
          </p:cNvSpPr>
          <p:nvPr/>
        </p:nvSpPr>
        <p:spPr bwMode="auto">
          <a:xfrm>
            <a:off x="2109930" y="1024026"/>
            <a:ext cx="48590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45204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986394"/>
            <a:ext cx="52863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52" y="377730"/>
            <a:ext cx="2088420" cy="251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051720" y="2321790"/>
            <a:ext cx="4750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Rabi oscillations in phase space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970498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957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Extension to a multi-state 2D potential case </a:t>
            </a:r>
            <a:endParaRPr kumimoji="1" lang="ja-JP" altLang="en-US" sz="3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118</a:t>
            </a:fld>
            <a:endParaRPr kumimoji="1" lang="ja-JP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331640" y="5710019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/>
              <a:t>R.Srinivasan, J. S. Feenstra, S.T. Park, S. Xu, A. H. Zewail</a:t>
            </a:r>
          </a:p>
          <a:p>
            <a:r>
              <a:rPr lang="fr-FR" altLang="ja-JP" dirty="0"/>
              <a:t>Science 2005;307:558-563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718964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134955-12FE-4B9C-9536-1534739DF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359" y="1178269"/>
            <a:ext cx="8229600" cy="4525963"/>
          </a:xfrm>
        </p:spPr>
        <p:txBody>
          <a:bodyPr/>
          <a:lstStyle/>
          <a:p>
            <a:pPr lvl="1"/>
            <a:r>
              <a:rPr lang="en-US" altLang="ja-JP" sz="2400" dirty="0"/>
              <a:t>2-dimensional multi-state system</a:t>
            </a:r>
          </a:p>
          <a:p>
            <a:pPr marL="914400" lvl="2" indent="0">
              <a:buNone/>
            </a:pPr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1-state model</a:t>
            </a:r>
          </a:p>
          <a:p>
            <a:pPr lvl="2"/>
            <a:endParaRPr lang="en-US" altLang="ja-JP" sz="2000" dirty="0"/>
          </a:p>
          <a:p>
            <a:pPr lvl="1"/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2-states model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4B30C3C-AEC4-4AAB-8B15-A8041DECE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97" y="130490"/>
            <a:ext cx="8229600" cy="1143000"/>
          </a:xfrm>
        </p:spPr>
        <p:txBody>
          <a:bodyPr/>
          <a:lstStyle/>
          <a:p>
            <a:r>
              <a:rPr lang="en-US" altLang="ja-JP" b="1" dirty="0"/>
              <a:t>Memory consumption</a:t>
            </a:r>
            <a:endParaRPr kumimoji="1" lang="ja-JP" altLang="en-US" b="1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E8C7D1A-A14B-4EA8-B565-C413012A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119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541E20B-EBE5-4619-ACB4-C1F3111B1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087" y="4274022"/>
            <a:ext cx="4392348" cy="2406381"/>
          </a:xfrm>
          <a:prstGeom prst="rect">
            <a:avLst/>
          </a:prstGeom>
        </p:spPr>
      </p:pic>
      <p:grpSp>
        <p:nvGrpSpPr>
          <p:cNvPr id="6" name="グループ化 5" descr="TEX2PPTOBJ@- Code@  \begin{align*}@    N_{q_{1}}\times N_{p_{1}}&amp;=128\times 128\\@    N_{q_{2}}\times N_{p_{2}}&amp;=64\times 64\\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3E157EAB-D19E-4238-A6ED-C212375F7519}"/>
              </a:ext>
            </a:extLst>
          </p:cNvPr>
          <p:cNvGrpSpPr/>
          <p:nvPr/>
        </p:nvGrpSpPr>
        <p:grpSpPr>
          <a:xfrm>
            <a:off x="6356242" y="1486547"/>
            <a:ext cx="1901543" cy="471916"/>
            <a:chOff x="20638" y="0"/>
            <a:chExt cx="5654675" cy="140335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6A49B52-ED2A-473C-813F-F86B2739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0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C90CF03-2645-4663-B898-D145466EF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298450"/>
              <a:ext cx="177800" cy="249238"/>
            </a:xfrm>
            <a:custGeom>
              <a:avLst/>
              <a:gdLst>
                <a:gd name="T0" fmla="*/ 52 w 52"/>
                <a:gd name="T1" fmla="*/ 3 h 73"/>
                <a:gd name="T2" fmla="*/ 52 w 52"/>
                <a:gd name="T3" fmla="*/ 1 h 73"/>
                <a:gd name="T4" fmla="*/ 51 w 52"/>
                <a:gd name="T5" fmla="*/ 0 h 73"/>
                <a:gd name="T6" fmla="*/ 42 w 52"/>
                <a:gd name="T7" fmla="*/ 7 h 73"/>
                <a:gd name="T8" fmla="*/ 30 w 52"/>
                <a:gd name="T9" fmla="*/ 0 h 73"/>
                <a:gd name="T10" fmla="*/ 0 w 52"/>
                <a:gd name="T11" fmla="*/ 33 h 73"/>
                <a:gd name="T12" fmla="*/ 18 w 52"/>
                <a:gd name="T13" fmla="*/ 52 h 73"/>
                <a:gd name="T14" fmla="*/ 32 w 52"/>
                <a:gd name="T15" fmla="*/ 46 h 73"/>
                <a:gd name="T16" fmla="*/ 28 w 52"/>
                <a:gd name="T17" fmla="*/ 63 h 73"/>
                <a:gd name="T18" fmla="*/ 19 w 52"/>
                <a:gd name="T19" fmla="*/ 69 h 73"/>
                <a:gd name="T20" fmla="*/ 16 w 52"/>
                <a:gd name="T21" fmla="*/ 72 h 73"/>
                <a:gd name="T22" fmla="*/ 18 w 52"/>
                <a:gd name="T23" fmla="*/ 73 h 73"/>
                <a:gd name="T24" fmla="*/ 30 w 52"/>
                <a:gd name="T25" fmla="*/ 73 h 73"/>
                <a:gd name="T26" fmla="*/ 42 w 52"/>
                <a:gd name="T27" fmla="*/ 73 h 73"/>
                <a:gd name="T28" fmla="*/ 45 w 52"/>
                <a:gd name="T29" fmla="*/ 71 h 73"/>
                <a:gd name="T30" fmla="*/ 42 w 52"/>
                <a:gd name="T31" fmla="*/ 69 h 73"/>
                <a:gd name="T32" fmla="*/ 36 w 52"/>
                <a:gd name="T33" fmla="*/ 68 h 73"/>
                <a:gd name="T34" fmla="*/ 36 w 52"/>
                <a:gd name="T35" fmla="*/ 65 h 73"/>
                <a:gd name="T36" fmla="*/ 52 w 52"/>
                <a:gd name="T37" fmla="*/ 3 h 73"/>
                <a:gd name="T38" fmla="*/ 35 w 52"/>
                <a:gd name="T39" fmla="*/ 36 h 73"/>
                <a:gd name="T40" fmla="*/ 32 w 52"/>
                <a:gd name="T41" fmla="*/ 40 h 73"/>
                <a:gd name="T42" fmla="*/ 18 w 52"/>
                <a:gd name="T43" fmla="*/ 49 h 73"/>
                <a:gd name="T44" fmla="*/ 9 w 52"/>
                <a:gd name="T45" fmla="*/ 38 h 73"/>
                <a:gd name="T46" fmla="*/ 15 w 52"/>
                <a:gd name="T47" fmla="*/ 14 h 73"/>
                <a:gd name="T48" fmla="*/ 30 w 52"/>
                <a:gd name="T49" fmla="*/ 3 h 73"/>
                <a:gd name="T50" fmla="*/ 40 w 52"/>
                <a:gd name="T51" fmla="*/ 13 h 73"/>
                <a:gd name="T52" fmla="*/ 40 w 52"/>
                <a:gd name="T53" fmla="*/ 15 h 73"/>
                <a:gd name="T54" fmla="*/ 35 w 52"/>
                <a:gd name="T5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3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3"/>
                    <a:pt x="18" y="73"/>
                  </a:cubicBezTo>
                  <a:cubicBezTo>
                    <a:pt x="22" y="73"/>
                    <a:pt x="26" y="73"/>
                    <a:pt x="30" y="73"/>
                  </a:cubicBezTo>
                  <a:cubicBezTo>
                    <a:pt x="34" y="73"/>
                    <a:pt x="39" y="73"/>
                    <a:pt x="42" y="73"/>
                  </a:cubicBezTo>
                  <a:cubicBezTo>
                    <a:pt x="43" y="73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D1D19D8-5057-4F46-A143-B45C8ACC8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339725"/>
              <a:ext cx="119063" cy="190500"/>
            </a:xfrm>
            <a:custGeom>
              <a:avLst/>
              <a:gdLst>
                <a:gd name="T0" fmla="*/ 22 w 35"/>
                <a:gd name="T1" fmla="*/ 3 h 56"/>
                <a:gd name="T2" fmla="*/ 19 w 35"/>
                <a:gd name="T3" fmla="*/ 0 h 56"/>
                <a:gd name="T4" fmla="*/ 2 w 35"/>
                <a:gd name="T5" fmla="*/ 6 h 56"/>
                <a:gd name="T6" fmla="*/ 0 w 35"/>
                <a:gd name="T7" fmla="*/ 6 h 56"/>
                <a:gd name="T8" fmla="*/ 0 w 35"/>
                <a:gd name="T9" fmla="*/ 9 h 56"/>
                <a:gd name="T10" fmla="*/ 2 w 35"/>
                <a:gd name="T11" fmla="*/ 9 h 56"/>
                <a:gd name="T12" fmla="*/ 14 w 35"/>
                <a:gd name="T13" fmla="*/ 7 h 56"/>
                <a:gd name="T14" fmla="*/ 14 w 35"/>
                <a:gd name="T15" fmla="*/ 48 h 56"/>
                <a:gd name="T16" fmla="*/ 5 w 35"/>
                <a:gd name="T17" fmla="*/ 52 h 56"/>
                <a:gd name="T18" fmla="*/ 1 w 35"/>
                <a:gd name="T19" fmla="*/ 52 h 56"/>
                <a:gd name="T20" fmla="*/ 1 w 35"/>
                <a:gd name="T21" fmla="*/ 56 h 56"/>
                <a:gd name="T22" fmla="*/ 18 w 35"/>
                <a:gd name="T23" fmla="*/ 55 h 56"/>
                <a:gd name="T24" fmla="*/ 35 w 35"/>
                <a:gd name="T25" fmla="*/ 56 h 56"/>
                <a:gd name="T26" fmla="*/ 35 w 35"/>
                <a:gd name="T27" fmla="*/ 52 h 56"/>
                <a:gd name="T28" fmla="*/ 30 w 35"/>
                <a:gd name="T29" fmla="*/ 52 h 56"/>
                <a:gd name="T30" fmla="*/ 22 w 35"/>
                <a:gd name="T31" fmla="*/ 48 h 56"/>
                <a:gd name="T32" fmla="*/ 22 w 35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56">
                  <a:moveTo>
                    <a:pt x="22" y="3"/>
                  </a:moveTo>
                  <a:cubicBezTo>
                    <a:pt x="22" y="0"/>
                    <a:pt x="21" y="0"/>
                    <a:pt x="19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6" y="55"/>
                    <a:pt x="13" y="55"/>
                    <a:pt x="18" y="55"/>
                  </a:cubicBezTo>
                  <a:cubicBezTo>
                    <a:pt x="23" y="55"/>
                    <a:pt x="30" y="55"/>
                    <a:pt x="35" y="56"/>
                  </a:cubicBezTo>
                  <a:lnTo>
                    <a:pt x="35" y="52"/>
                  </a:lnTo>
                  <a:lnTo>
                    <a:pt x="30" y="52"/>
                  </a:lnTo>
                  <a:cubicBezTo>
                    <a:pt x="22" y="52"/>
                    <a:pt x="22" y="51"/>
                    <a:pt x="22" y="48"/>
                  </a:cubicBezTo>
                  <a:lnTo>
                    <a:pt x="22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87891C4-CBCF-46CB-8C76-3FC0A7987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5D2446C-4D09-4D74-987B-FA5EB693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0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F152298-34F0-4F28-9594-4A02CAEAE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298450"/>
              <a:ext cx="222250" cy="249238"/>
            </a:xfrm>
            <a:custGeom>
              <a:avLst/>
              <a:gdLst>
                <a:gd name="T0" fmla="*/ 9 w 65"/>
                <a:gd name="T1" fmla="*/ 65 h 73"/>
                <a:gd name="T2" fmla="*/ 3 w 65"/>
                <a:gd name="T3" fmla="*/ 69 h 73"/>
                <a:gd name="T4" fmla="*/ 0 w 65"/>
                <a:gd name="T5" fmla="*/ 72 h 73"/>
                <a:gd name="T6" fmla="*/ 2 w 65"/>
                <a:gd name="T7" fmla="*/ 73 h 73"/>
                <a:gd name="T8" fmla="*/ 12 w 65"/>
                <a:gd name="T9" fmla="*/ 73 h 73"/>
                <a:gd name="T10" fmla="*/ 24 w 65"/>
                <a:gd name="T11" fmla="*/ 73 h 73"/>
                <a:gd name="T12" fmla="*/ 26 w 65"/>
                <a:gd name="T13" fmla="*/ 71 h 73"/>
                <a:gd name="T14" fmla="*/ 23 w 65"/>
                <a:gd name="T15" fmla="*/ 69 h 73"/>
                <a:gd name="T16" fmla="*/ 18 w 65"/>
                <a:gd name="T17" fmla="*/ 68 h 73"/>
                <a:gd name="T18" fmla="*/ 19 w 65"/>
                <a:gd name="T19" fmla="*/ 63 h 73"/>
                <a:gd name="T20" fmla="*/ 23 w 65"/>
                <a:gd name="T21" fmla="*/ 45 h 73"/>
                <a:gd name="T22" fmla="*/ 35 w 65"/>
                <a:gd name="T23" fmla="*/ 52 h 73"/>
                <a:gd name="T24" fmla="*/ 65 w 65"/>
                <a:gd name="T25" fmla="*/ 19 h 73"/>
                <a:gd name="T26" fmla="*/ 48 w 65"/>
                <a:gd name="T27" fmla="*/ 0 h 73"/>
                <a:gd name="T28" fmla="*/ 31 w 65"/>
                <a:gd name="T29" fmla="*/ 8 h 73"/>
                <a:gd name="T30" fmla="*/ 19 w 65"/>
                <a:gd name="T31" fmla="*/ 0 h 73"/>
                <a:gd name="T32" fmla="*/ 10 w 65"/>
                <a:gd name="T33" fmla="*/ 6 h 73"/>
                <a:gd name="T34" fmla="*/ 6 w 65"/>
                <a:gd name="T35" fmla="*/ 17 h 73"/>
                <a:gd name="T36" fmla="*/ 8 w 65"/>
                <a:gd name="T37" fmla="*/ 19 h 73"/>
                <a:gd name="T38" fmla="*/ 10 w 65"/>
                <a:gd name="T39" fmla="*/ 15 h 73"/>
                <a:gd name="T40" fmla="*/ 19 w 65"/>
                <a:gd name="T41" fmla="*/ 3 h 73"/>
                <a:gd name="T42" fmla="*/ 23 w 65"/>
                <a:gd name="T43" fmla="*/ 9 h 73"/>
                <a:gd name="T44" fmla="*/ 22 w 65"/>
                <a:gd name="T45" fmla="*/ 12 h 73"/>
                <a:gd name="T46" fmla="*/ 9 w 65"/>
                <a:gd name="T47" fmla="*/ 65 h 73"/>
                <a:gd name="T48" fmla="*/ 31 w 65"/>
                <a:gd name="T49" fmla="*/ 14 h 73"/>
                <a:gd name="T50" fmla="*/ 47 w 65"/>
                <a:gd name="T51" fmla="*/ 3 h 73"/>
                <a:gd name="T52" fmla="*/ 56 w 65"/>
                <a:gd name="T53" fmla="*/ 14 h 73"/>
                <a:gd name="T54" fmla="*/ 50 w 65"/>
                <a:gd name="T55" fmla="*/ 38 h 73"/>
                <a:gd name="T56" fmla="*/ 35 w 65"/>
                <a:gd name="T57" fmla="*/ 49 h 73"/>
                <a:gd name="T58" fmla="*/ 25 w 65"/>
                <a:gd name="T59" fmla="*/ 39 h 73"/>
                <a:gd name="T60" fmla="*/ 25 w 65"/>
                <a:gd name="T61" fmla="*/ 37 h 73"/>
                <a:gd name="T62" fmla="*/ 31 w 65"/>
                <a:gd name="T63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3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3"/>
                    <a:pt x="2" y="73"/>
                  </a:cubicBezTo>
                  <a:cubicBezTo>
                    <a:pt x="5" y="73"/>
                    <a:pt x="9" y="73"/>
                    <a:pt x="12" y="73"/>
                  </a:cubicBezTo>
                  <a:cubicBezTo>
                    <a:pt x="16" y="73"/>
                    <a:pt x="20" y="73"/>
                    <a:pt x="24" y="73"/>
                  </a:cubicBezTo>
                  <a:cubicBezTo>
                    <a:pt x="25" y="73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5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7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5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5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DEE94AF7-8AA5-4476-884B-2B36D0FF0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3625" y="339725"/>
              <a:ext cx="117475" cy="190500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2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2 w 34"/>
                <a:gd name="T11" fmla="*/ 9 h 56"/>
                <a:gd name="T12" fmla="*/ 14 w 34"/>
                <a:gd name="T13" fmla="*/ 7 h 56"/>
                <a:gd name="T14" fmla="*/ 14 w 34"/>
                <a:gd name="T15" fmla="*/ 48 h 56"/>
                <a:gd name="T16" fmla="*/ 5 w 34"/>
                <a:gd name="T17" fmla="*/ 52 h 56"/>
                <a:gd name="T18" fmla="*/ 1 w 34"/>
                <a:gd name="T19" fmla="*/ 52 h 56"/>
                <a:gd name="T20" fmla="*/ 1 w 34"/>
                <a:gd name="T21" fmla="*/ 56 h 56"/>
                <a:gd name="T22" fmla="*/ 18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5" y="55"/>
                    <a:pt x="13" y="55"/>
                    <a:pt x="18" y="55"/>
                  </a:cubicBezTo>
                  <a:cubicBezTo>
                    <a:pt x="22" y="55"/>
                    <a:pt x="30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B060ED1-7C8C-4FD7-981A-36DF3A801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77800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5C1B29CE-4B3D-414C-85BA-5A871739E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6350"/>
              <a:ext cx="188913" cy="381000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49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1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49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AE299E38-66B4-44A6-9CED-0AE7D9F2C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6350"/>
              <a:ext cx="225425" cy="381000"/>
            </a:xfrm>
            <a:custGeom>
              <a:avLst/>
              <a:gdLst>
                <a:gd name="T0" fmla="*/ 13 w 66"/>
                <a:gd name="T1" fmla="*/ 98 h 111"/>
                <a:gd name="T2" fmla="*/ 31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8 w 66"/>
                <a:gd name="T13" fmla="*/ 31 h 111"/>
                <a:gd name="T14" fmla="*/ 9 w 66"/>
                <a:gd name="T15" fmla="*/ 22 h 111"/>
                <a:gd name="T16" fmla="*/ 7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2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9 w 66"/>
                <a:gd name="T35" fmla="*/ 97 h 111"/>
                <a:gd name="T36" fmla="*/ 43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1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2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9" y="97"/>
                  </a:cubicBezTo>
                  <a:cubicBezTo>
                    <a:pt x="57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EAE3087E-148F-41F4-B6CF-13C0F1861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8900" y="6350"/>
              <a:ext cx="234950" cy="393700"/>
            </a:xfrm>
            <a:custGeom>
              <a:avLst/>
              <a:gdLst>
                <a:gd name="T0" fmla="*/ 20 w 69"/>
                <a:gd name="T1" fmla="*/ 35 h 115"/>
                <a:gd name="T2" fmla="*/ 11 w 69"/>
                <a:gd name="T3" fmla="*/ 22 h 115"/>
                <a:gd name="T4" fmla="*/ 34 w 69"/>
                <a:gd name="T5" fmla="*/ 5 h 115"/>
                <a:gd name="T6" fmla="*/ 57 w 69"/>
                <a:gd name="T7" fmla="*/ 25 h 115"/>
                <a:gd name="T8" fmla="*/ 40 w 69"/>
                <a:gd name="T9" fmla="*/ 48 h 115"/>
                <a:gd name="T10" fmla="*/ 20 w 69"/>
                <a:gd name="T11" fmla="*/ 35 h 115"/>
                <a:gd name="T12" fmla="*/ 44 w 69"/>
                <a:gd name="T13" fmla="*/ 51 h 115"/>
                <a:gd name="T14" fmla="*/ 64 w 69"/>
                <a:gd name="T15" fmla="*/ 25 h 115"/>
                <a:gd name="T16" fmla="*/ 34 w 69"/>
                <a:gd name="T17" fmla="*/ 0 h 115"/>
                <a:gd name="T18" fmla="*/ 4 w 69"/>
                <a:gd name="T19" fmla="*/ 28 h 115"/>
                <a:gd name="T20" fmla="*/ 11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4 w 69"/>
                <a:gd name="T27" fmla="*/ 115 h 115"/>
                <a:gd name="T28" fmla="*/ 69 w 69"/>
                <a:gd name="T29" fmla="*/ 83 h 115"/>
                <a:gd name="T30" fmla="*/ 60 w 69"/>
                <a:gd name="T31" fmla="*/ 63 h 115"/>
                <a:gd name="T32" fmla="*/ 44 w 69"/>
                <a:gd name="T33" fmla="*/ 51 h 115"/>
                <a:gd name="T34" fmla="*/ 27 w 69"/>
                <a:gd name="T35" fmla="*/ 58 h 115"/>
                <a:gd name="T36" fmla="*/ 48 w 69"/>
                <a:gd name="T37" fmla="*/ 71 h 115"/>
                <a:gd name="T38" fmla="*/ 60 w 69"/>
                <a:gd name="T39" fmla="*/ 89 h 115"/>
                <a:gd name="T40" fmla="*/ 34 w 69"/>
                <a:gd name="T41" fmla="*/ 110 h 115"/>
                <a:gd name="T42" fmla="*/ 8 w 69"/>
                <a:gd name="T43" fmla="*/ 86 h 115"/>
                <a:gd name="T44" fmla="*/ 27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2" y="30"/>
                    <a:pt x="11" y="25"/>
                    <a:pt x="11" y="22"/>
                  </a:cubicBezTo>
                  <a:cubicBezTo>
                    <a:pt x="11" y="12"/>
                    <a:pt x="22" y="5"/>
                    <a:pt x="34" y="5"/>
                  </a:cubicBezTo>
                  <a:cubicBezTo>
                    <a:pt x="46" y="5"/>
                    <a:pt x="57" y="13"/>
                    <a:pt x="57" y="25"/>
                  </a:cubicBezTo>
                  <a:cubicBezTo>
                    <a:pt x="57" y="35"/>
                    <a:pt x="50" y="43"/>
                    <a:pt x="40" y="48"/>
                  </a:cubicBezTo>
                  <a:lnTo>
                    <a:pt x="20" y="35"/>
                  </a:lnTo>
                  <a:close/>
                  <a:moveTo>
                    <a:pt x="44" y="51"/>
                  </a:moveTo>
                  <a:cubicBezTo>
                    <a:pt x="56" y="45"/>
                    <a:pt x="64" y="36"/>
                    <a:pt x="64" y="25"/>
                  </a:cubicBezTo>
                  <a:cubicBezTo>
                    <a:pt x="64" y="10"/>
                    <a:pt x="49" y="0"/>
                    <a:pt x="34" y="0"/>
                  </a:cubicBezTo>
                  <a:cubicBezTo>
                    <a:pt x="18" y="0"/>
                    <a:pt x="4" y="13"/>
                    <a:pt x="4" y="28"/>
                  </a:cubicBezTo>
                  <a:cubicBezTo>
                    <a:pt x="4" y="31"/>
                    <a:pt x="4" y="39"/>
                    <a:pt x="11" y="46"/>
                  </a:cubicBezTo>
                  <a:cubicBezTo>
                    <a:pt x="13" y="48"/>
                    <a:pt x="19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4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0" y="63"/>
                  </a:cubicBezTo>
                  <a:cubicBezTo>
                    <a:pt x="57" y="59"/>
                    <a:pt x="55" y="58"/>
                    <a:pt x="44" y="51"/>
                  </a:cubicBezTo>
                  <a:close/>
                  <a:moveTo>
                    <a:pt x="27" y="58"/>
                  </a:moveTo>
                  <a:lnTo>
                    <a:pt x="48" y="71"/>
                  </a:lnTo>
                  <a:cubicBezTo>
                    <a:pt x="52" y="74"/>
                    <a:pt x="60" y="79"/>
                    <a:pt x="60" y="89"/>
                  </a:cubicBezTo>
                  <a:cubicBezTo>
                    <a:pt x="60" y="101"/>
                    <a:pt x="48" y="110"/>
                    <a:pt x="34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3" y="66"/>
                    <a:pt x="27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82C4891-30C6-4884-97C3-A44393E54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45EDA511-1A5B-4EE4-BCE5-34139F430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6350"/>
              <a:ext cx="185738" cy="381000"/>
            </a:xfrm>
            <a:custGeom>
              <a:avLst/>
              <a:gdLst>
                <a:gd name="T0" fmla="*/ 34 w 54"/>
                <a:gd name="T1" fmla="*/ 5 h 111"/>
                <a:gd name="T2" fmla="*/ 30 w 54"/>
                <a:gd name="T3" fmla="*/ 0 h 111"/>
                <a:gd name="T4" fmla="*/ 0 w 54"/>
                <a:gd name="T5" fmla="*/ 11 h 111"/>
                <a:gd name="T6" fmla="*/ 0 w 54"/>
                <a:gd name="T7" fmla="*/ 16 h 111"/>
                <a:gd name="T8" fmla="*/ 21 w 54"/>
                <a:gd name="T9" fmla="*/ 12 h 111"/>
                <a:gd name="T10" fmla="*/ 21 w 54"/>
                <a:gd name="T11" fmla="*/ 98 h 111"/>
                <a:gd name="T12" fmla="*/ 6 w 54"/>
                <a:gd name="T13" fmla="*/ 106 h 111"/>
                <a:gd name="T14" fmla="*/ 1 w 54"/>
                <a:gd name="T15" fmla="*/ 106 h 111"/>
                <a:gd name="T16" fmla="*/ 1 w 54"/>
                <a:gd name="T17" fmla="*/ 111 h 111"/>
                <a:gd name="T18" fmla="*/ 27 w 54"/>
                <a:gd name="T19" fmla="*/ 111 h 111"/>
                <a:gd name="T20" fmla="*/ 54 w 54"/>
                <a:gd name="T21" fmla="*/ 111 h 111"/>
                <a:gd name="T22" fmla="*/ 54 w 54"/>
                <a:gd name="T23" fmla="*/ 106 h 111"/>
                <a:gd name="T24" fmla="*/ 49 w 54"/>
                <a:gd name="T25" fmla="*/ 106 h 111"/>
                <a:gd name="T26" fmla="*/ 34 w 54"/>
                <a:gd name="T27" fmla="*/ 98 h 111"/>
                <a:gd name="T28" fmla="*/ 34 w 54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19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1" y="12"/>
                  </a:cubicBezTo>
                  <a:lnTo>
                    <a:pt x="21" y="98"/>
                  </a:lnTo>
                  <a:cubicBezTo>
                    <a:pt x="21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6" y="111"/>
                    <a:pt x="21" y="111"/>
                    <a:pt x="27" y="111"/>
                  </a:cubicBezTo>
                  <a:cubicBezTo>
                    <a:pt x="34" y="111"/>
                    <a:pt x="49" y="111"/>
                    <a:pt x="54" y="111"/>
                  </a:cubicBezTo>
                  <a:lnTo>
                    <a:pt x="54" y="106"/>
                  </a:lnTo>
                  <a:lnTo>
                    <a:pt x="49" y="106"/>
                  </a:lnTo>
                  <a:cubicBezTo>
                    <a:pt x="34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454E20B-91F0-47FF-B38B-759340FA0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6350"/>
              <a:ext cx="227013" cy="381000"/>
            </a:xfrm>
            <a:custGeom>
              <a:avLst/>
              <a:gdLst>
                <a:gd name="T0" fmla="*/ 13 w 66"/>
                <a:gd name="T1" fmla="*/ 98 h 111"/>
                <a:gd name="T2" fmla="*/ 30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7 w 66"/>
                <a:gd name="T13" fmla="*/ 31 h 111"/>
                <a:gd name="T14" fmla="*/ 8 w 66"/>
                <a:gd name="T15" fmla="*/ 22 h 111"/>
                <a:gd name="T16" fmla="*/ 6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1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8 w 66"/>
                <a:gd name="T35" fmla="*/ 97 h 111"/>
                <a:gd name="T36" fmla="*/ 42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0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1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8" y="40"/>
                    <a:pt x="9" y="40"/>
                  </a:cubicBezTo>
                  <a:cubicBezTo>
                    <a:pt x="11" y="40"/>
                    <a:pt x="17" y="38"/>
                    <a:pt x="17" y="31"/>
                  </a:cubicBezTo>
                  <a:cubicBezTo>
                    <a:pt x="17" y="27"/>
                    <a:pt x="14" y="22"/>
                    <a:pt x="8" y="22"/>
                  </a:cubicBezTo>
                  <a:cubicBezTo>
                    <a:pt x="7" y="22"/>
                    <a:pt x="7" y="22"/>
                    <a:pt x="6" y="23"/>
                  </a:cubicBezTo>
                  <a:cubicBezTo>
                    <a:pt x="10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1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8" y="97"/>
                  </a:cubicBezTo>
                  <a:cubicBezTo>
                    <a:pt x="57" y="98"/>
                    <a:pt x="46" y="98"/>
                    <a:pt x="42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3353CD2A-18CC-4FBA-BA36-BB05F405F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8775" y="6350"/>
              <a:ext cx="236538" cy="393700"/>
            </a:xfrm>
            <a:custGeom>
              <a:avLst/>
              <a:gdLst>
                <a:gd name="T0" fmla="*/ 20 w 69"/>
                <a:gd name="T1" fmla="*/ 35 h 115"/>
                <a:gd name="T2" fmla="*/ 12 w 69"/>
                <a:gd name="T3" fmla="*/ 22 h 115"/>
                <a:gd name="T4" fmla="*/ 35 w 69"/>
                <a:gd name="T5" fmla="*/ 5 h 115"/>
                <a:gd name="T6" fmla="*/ 57 w 69"/>
                <a:gd name="T7" fmla="*/ 25 h 115"/>
                <a:gd name="T8" fmla="*/ 41 w 69"/>
                <a:gd name="T9" fmla="*/ 48 h 115"/>
                <a:gd name="T10" fmla="*/ 20 w 69"/>
                <a:gd name="T11" fmla="*/ 35 h 115"/>
                <a:gd name="T12" fmla="*/ 45 w 69"/>
                <a:gd name="T13" fmla="*/ 51 h 115"/>
                <a:gd name="T14" fmla="*/ 65 w 69"/>
                <a:gd name="T15" fmla="*/ 25 h 115"/>
                <a:gd name="T16" fmla="*/ 35 w 69"/>
                <a:gd name="T17" fmla="*/ 0 h 115"/>
                <a:gd name="T18" fmla="*/ 5 w 69"/>
                <a:gd name="T19" fmla="*/ 28 h 115"/>
                <a:gd name="T20" fmla="*/ 12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5 w 69"/>
                <a:gd name="T27" fmla="*/ 115 h 115"/>
                <a:gd name="T28" fmla="*/ 69 w 69"/>
                <a:gd name="T29" fmla="*/ 83 h 115"/>
                <a:gd name="T30" fmla="*/ 61 w 69"/>
                <a:gd name="T31" fmla="*/ 63 h 115"/>
                <a:gd name="T32" fmla="*/ 45 w 69"/>
                <a:gd name="T33" fmla="*/ 51 h 115"/>
                <a:gd name="T34" fmla="*/ 28 w 69"/>
                <a:gd name="T35" fmla="*/ 58 h 115"/>
                <a:gd name="T36" fmla="*/ 48 w 69"/>
                <a:gd name="T37" fmla="*/ 71 h 115"/>
                <a:gd name="T38" fmla="*/ 61 w 69"/>
                <a:gd name="T39" fmla="*/ 89 h 115"/>
                <a:gd name="T40" fmla="*/ 35 w 69"/>
                <a:gd name="T41" fmla="*/ 110 h 115"/>
                <a:gd name="T42" fmla="*/ 8 w 69"/>
                <a:gd name="T43" fmla="*/ 86 h 115"/>
                <a:gd name="T44" fmla="*/ 28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3" y="30"/>
                    <a:pt x="12" y="25"/>
                    <a:pt x="12" y="22"/>
                  </a:cubicBezTo>
                  <a:cubicBezTo>
                    <a:pt x="12" y="12"/>
                    <a:pt x="23" y="5"/>
                    <a:pt x="35" y="5"/>
                  </a:cubicBezTo>
                  <a:cubicBezTo>
                    <a:pt x="47" y="5"/>
                    <a:pt x="57" y="13"/>
                    <a:pt x="57" y="25"/>
                  </a:cubicBezTo>
                  <a:cubicBezTo>
                    <a:pt x="57" y="35"/>
                    <a:pt x="51" y="43"/>
                    <a:pt x="41" y="48"/>
                  </a:cubicBezTo>
                  <a:lnTo>
                    <a:pt x="20" y="35"/>
                  </a:lnTo>
                  <a:close/>
                  <a:moveTo>
                    <a:pt x="45" y="51"/>
                  </a:moveTo>
                  <a:cubicBezTo>
                    <a:pt x="56" y="45"/>
                    <a:pt x="65" y="36"/>
                    <a:pt x="65" y="25"/>
                  </a:cubicBezTo>
                  <a:cubicBezTo>
                    <a:pt x="65" y="10"/>
                    <a:pt x="50" y="0"/>
                    <a:pt x="35" y="0"/>
                  </a:cubicBezTo>
                  <a:cubicBezTo>
                    <a:pt x="18" y="0"/>
                    <a:pt x="5" y="13"/>
                    <a:pt x="5" y="28"/>
                  </a:cubicBezTo>
                  <a:cubicBezTo>
                    <a:pt x="5" y="31"/>
                    <a:pt x="5" y="39"/>
                    <a:pt x="12" y="46"/>
                  </a:cubicBezTo>
                  <a:cubicBezTo>
                    <a:pt x="14" y="48"/>
                    <a:pt x="20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5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1" y="63"/>
                  </a:cubicBezTo>
                  <a:cubicBezTo>
                    <a:pt x="58" y="59"/>
                    <a:pt x="55" y="58"/>
                    <a:pt x="45" y="51"/>
                  </a:cubicBezTo>
                  <a:close/>
                  <a:moveTo>
                    <a:pt x="28" y="58"/>
                  </a:moveTo>
                  <a:lnTo>
                    <a:pt x="48" y="71"/>
                  </a:lnTo>
                  <a:cubicBezTo>
                    <a:pt x="53" y="74"/>
                    <a:pt x="61" y="79"/>
                    <a:pt x="61" y="89"/>
                  </a:cubicBezTo>
                  <a:cubicBezTo>
                    <a:pt x="61" y="101"/>
                    <a:pt x="48" y="110"/>
                    <a:pt x="35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4" y="66"/>
                    <a:pt x="28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B34E0E9C-1D3A-42CC-BC58-B4CC7773B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852488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BCBA3A1-62FE-4EF7-80CB-72C341B91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1150938"/>
              <a:ext cx="177800" cy="25241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1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8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8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5 w 52"/>
                <a:gd name="T29" fmla="*/ 71 h 74"/>
                <a:gd name="T30" fmla="*/ 42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5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5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2" y="74"/>
                  </a:cubicBezTo>
                  <a:cubicBezTo>
                    <a:pt x="43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C47B25C0-542E-4A0C-AB49-9B496B873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1192213"/>
              <a:ext cx="141288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6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20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3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6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20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3" y="9"/>
                    <a:pt x="33" y="17"/>
                  </a:cubicBezTo>
                  <a:cubicBezTo>
                    <a:pt x="33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6B773FA4-6801-408A-88D3-B5154E0D8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297EBB29-DB63-452A-9B19-44814853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852488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112DA0A-0A7D-4065-90BF-6A59D5973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1150938"/>
              <a:ext cx="222250" cy="25241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2 w 65"/>
                <a:gd name="T7" fmla="*/ 74 h 74"/>
                <a:gd name="T8" fmla="*/ 12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8 w 65"/>
                <a:gd name="T17" fmla="*/ 68 h 74"/>
                <a:gd name="T18" fmla="*/ 19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8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6 w 65"/>
                <a:gd name="T35" fmla="*/ 18 h 74"/>
                <a:gd name="T36" fmla="*/ 8 w 65"/>
                <a:gd name="T37" fmla="*/ 19 h 74"/>
                <a:gd name="T38" fmla="*/ 10 w 65"/>
                <a:gd name="T39" fmla="*/ 16 h 74"/>
                <a:gd name="T40" fmla="*/ 19 w 65"/>
                <a:gd name="T41" fmla="*/ 3 h 74"/>
                <a:gd name="T42" fmla="*/ 23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6 w 65"/>
                <a:gd name="T53" fmla="*/ 14 h 74"/>
                <a:gd name="T54" fmla="*/ 50 w 65"/>
                <a:gd name="T55" fmla="*/ 38 h 74"/>
                <a:gd name="T56" fmla="*/ 35 w 65"/>
                <a:gd name="T57" fmla="*/ 49 h 74"/>
                <a:gd name="T58" fmla="*/ 25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5" y="74"/>
                    <a:pt x="9" y="73"/>
                    <a:pt x="12" y="73"/>
                  </a:cubicBezTo>
                  <a:cubicBezTo>
                    <a:pt x="16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8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6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35E5BD8-8B4E-468E-B4A8-F372C9A66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925" y="1192213"/>
              <a:ext cx="139700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5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2" y="9"/>
                    <a:pt x="32" y="17"/>
                  </a:cubicBezTo>
                  <a:cubicBezTo>
                    <a:pt x="32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F9B04167-869A-4B39-9EB7-279952C7E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030288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382A0D5D-B9E8-4BF1-9411-78B16AD08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8" y="0"/>
                    <a:pt x="44" y="0"/>
                  </a:cubicBezTo>
                  <a:cubicBezTo>
                    <a:pt x="23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5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61198DA1-B488-473E-B0F4-D98DFF26E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0" y="855663"/>
              <a:ext cx="250825" cy="384175"/>
            </a:xfrm>
            <a:custGeom>
              <a:avLst/>
              <a:gdLst>
                <a:gd name="T0" fmla="*/ 44 w 73"/>
                <a:gd name="T1" fmla="*/ 85 h 112"/>
                <a:gd name="T2" fmla="*/ 44 w 73"/>
                <a:gd name="T3" fmla="*/ 99 h 112"/>
                <a:gd name="T4" fmla="*/ 31 w 73"/>
                <a:gd name="T5" fmla="*/ 107 h 112"/>
                <a:gd name="T6" fmla="*/ 28 w 73"/>
                <a:gd name="T7" fmla="*/ 107 h 112"/>
                <a:gd name="T8" fmla="*/ 28 w 73"/>
                <a:gd name="T9" fmla="*/ 112 h 112"/>
                <a:gd name="T10" fmla="*/ 50 w 73"/>
                <a:gd name="T11" fmla="*/ 112 h 112"/>
                <a:gd name="T12" fmla="*/ 73 w 73"/>
                <a:gd name="T13" fmla="*/ 112 h 112"/>
                <a:gd name="T14" fmla="*/ 73 w 73"/>
                <a:gd name="T15" fmla="*/ 107 h 112"/>
                <a:gd name="T16" fmla="*/ 69 w 73"/>
                <a:gd name="T17" fmla="*/ 107 h 112"/>
                <a:gd name="T18" fmla="*/ 57 w 73"/>
                <a:gd name="T19" fmla="*/ 99 h 112"/>
                <a:gd name="T20" fmla="*/ 57 w 73"/>
                <a:gd name="T21" fmla="*/ 85 h 112"/>
                <a:gd name="T22" fmla="*/ 73 w 73"/>
                <a:gd name="T23" fmla="*/ 85 h 112"/>
                <a:gd name="T24" fmla="*/ 73 w 73"/>
                <a:gd name="T25" fmla="*/ 80 h 112"/>
                <a:gd name="T26" fmla="*/ 57 w 73"/>
                <a:gd name="T27" fmla="*/ 80 h 112"/>
                <a:gd name="T28" fmla="*/ 57 w 73"/>
                <a:gd name="T29" fmla="*/ 4 h 112"/>
                <a:gd name="T30" fmla="*/ 54 w 73"/>
                <a:gd name="T31" fmla="*/ 0 h 112"/>
                <a:gd name="T32" fmla="*/ 51 w 73"/>
                <a:gd name="T33" fmla="*/ 2 h 112"/>
                <a:gd name="T34" fmla="*/ 0 w 73"/>
                <a:gd name="T35" fmla="*/ 80 h 112"/>
                <a:gd name="T36" fmla="*/ 0 w 73"/>
                <a:gd name="T37" fmla="*/ 85 h 112"/>
                <a:gd name="T38" fmla="*/ 44 w 73"/>
                <a:gd name="T39" fmla="*/ 85 h 112"/>
                <a:gd name="T40" fmla="*/ 45 w 73"/>
                <a:gd name="T41" fmla="*/ 80 h 112"/>
                <a:gd name="T42" fmla="*/ 4 w 73"/>
                <a:gd name="T43" fmla="*/ 80 h 112"/>
                <a:gd name="T44" fmla="*/ 45 w 73"/>
                <a:gd name="T45" fmla="*/ 18 h 112"/>
                <a:gd name="T46" fmla="*/ 45 w 73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3" y="107"/>
                    <a:pt x="31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4" y="112"/>
                    <a:pt x="43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69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3" y="85"/>
                  </a:lnTo>
                  <a:lnTo>
                    <a:pt x="73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2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4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7960EF3F-B121-4C8B-A2B4-BCEE3AC1B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0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2" y="80"/>
                    <a:pt x="3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723E1E68-E776-45AD-B11E-3974E4C92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9463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7" y="0"/>
                    <a:pt x="44" y="0"/>
                  </a:cubicBezTo>
                  <a:cubicBezTo>
                    <a:pt x="22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4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11C5A168-9160-4933-B183-5C2B09DFA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4100" y="855663"/>
              <a:ext cx="252413" cy="384175"/>
            </a:xfrm>
            <a:custGeom>
              <a:avLst/>
              <a:gdLst>
                <a:gd name="T0" fmla="*/ 45 w 74"/>
                <a:gd name="T1" fmla="*/ 85 h 112"/>
                <a:gd name="T2" fmla="*/ 45 w 74"/>
                <a:gd name="T3" fmla="*/ 99 h 112"/>
                <a:gd name="T4" fmla="*/ 32 w 74"/>
                <a:gd name="T5" fmla="*/ 107 h 112"/>
                <a:gd name="T6" fmla="*/ 29 w 74"/>
                <a:gd name="T7" fmla="*/ 107 h 112"/>
                <a:gd name="T8" fmla="*/ 29 w 74"/>
                <a:gd name="T9" fmla="*/ 112 h 112"/>
                <a:gd name="T10" fmla="*/ 51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5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5 w 74"/>
                <a:gd name="T39" fmla="*/ 85 h 112"/>
                <a:gd name="T40" fmla="*/ 46 w 74"/>
                <a:gd name="T41" fmla="*/ 80 h 112"/>
                <a:gd name="T42" fmla="*/ 5 w 74"/>
                <a:gd name="T43" fmla="*/ 80 h 112"/>
                <a:gd name="T44" fmla="*/ 46 w 74"/>
                <a:gd name="T45" fmla="*/ 18 h 112"/>
                <a:gd name="T46" fmla="*/ 46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5" y="85"/>
                  </a:moveTo>
                  <a:lnTo>
                    <a:pt x="45" y="99"/>
                  </a:lnTo>
                  <a:cubicBezTo>
                    <a:pt x="45" y="105"/>
                    <a:pt x="44" y="107"/>
                    <a:pt x="32" y="107"/>
                  </a:cubicBezTo>
                  <a:lnTo>
                    <a:pt x="29" y="107"/>
                  </a:lnTo>
                  <a:lnTo>
                    <a:pt x="29" y="112"/>
                  </a:lnTo>
                  <a:cubicBezTo>
                    <a:pt x="35" y="112"/>
                    <a:pt x="44" y="112"/>
                    <a:pt x="51" y="112"/>
                  </a:cubicBezTo>
                  <a:cubicBezTo>
                    <a:pt x="58" y="112"/>
                    <a:pt x="67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8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5" y="0"/>
                  </a:cubicBezTo>
                  <a:cubicBezTo>
                    <a:pt x="53" y="0"/>
                    <a:pt x="53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5" y="85"/>
                  </a:lnTo>
                  <a:close/>
                  <a:moveTo>
                    <a:pt x="46" y="80"/>
                  </a:moveTo>
                  <a:lnTo>
                    <a:pt x="5" y="80"/>
                  </a:lnTo>
                  <a:lnTo>
                    <a:pt x="46" y="18"/>
                  </a:lnTo>
                  <a:lnTo>
                    <a:pt x="46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35" name="グループ化 34" descr="TEX2PPTOBJ@- Code@  \begin{align*}@    \text{memory\ cost}&amp;=N_{q_{1}}\times N_{p_{1}}\times N_{q_{2}}\times N_{p_{2}}\times \text{sizeof(double)}\\@    &amp;=512\ \text{M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DBCD485A-F941-4230-847A-EDD0A6682C54}"/>
              </a:ext>
            </a:extLst>
          </p:cNvPr>
          <p:cNvGrpSpPr/>
          <p:nvPr/>
        </p:nvGrpSpPr>
        <p:grpSpPr>
          <a:xfrm>
            <a:off x="1842266" y="2354458"/>
            <a:ext cx="4791216" cy="636885"/>
            <a:chOff x="14288" y="0"/>
            <a:chExt cx="12061825" cy="1130301"/>
          </a:xfrm>
        </p:grpSpPr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DFFB1DED-A3FD-4B0E-8B31-A1D0134E8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8" y="152400"/>
              <a:ext cx="390525" cy="219075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0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0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0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0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0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0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0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0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7845603D-77FD-42BA-95BF-B14C9EBD5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25" y="149225"/>
              <a:ext cx="192088" cy="228600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7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7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AD143331-9AF1-4524-8D88-4C14D09F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" y="152400"/>
              <a:ext cx="387350" cy="219075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0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0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0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0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0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5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0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0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0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3F9EA86F-B6E5-4EB6-840A-B47680EAEF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0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51BFD612-B841-458E-8C73-DB6921F39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52400"/>
              <a:ext cx="165100" cy="219075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0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3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4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87C89ECB-2D07-4A93-8D0E-B5AB91C7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158750"/>
              <a:ext cx="242888" cy="3143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0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1 h 105"/>
                <a:gd name="T40" fmla="*/ 7 w 81"/>
                <a:gd name="T41" fmla="*/ 98 h 105"/>
                <a:gd name="T42" fmla="*/ 14 w 81"/>
                <a:gd name="T43" fmla="*/ 91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3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0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1"/>
                    <a:pt x="15" y="101"/>
                  </a:cubicBezTo>
                  <a:cubicBezTo>
                    <a:pt x="14" y="101"/>
                    <a:pt x="11" y="101"/>
                    <a:pt x="7" y="98"/>
                  </a:cubicBezTo>
                  <a:cubicBezTo>
                    <a:pt x="13" y="98"/>
                    <a:pt x="14" y="94"/>
                    <a:pt x="14" y="91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00AD63B9-2FBC-43C7-A1D5-DBD40BB7A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163" y="149225"/>
              <a:ext cx="188913" cy="228600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7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0"/>
                    <a:pt x="46" y="15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2"/>
                    <a:pt x="61" y="17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59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7F6A9556-5C20-4DEF-B116-8DD20745E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42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59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59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DFC22D69-3265-45E3-9934-45E84814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149225"/>
              <a:ext cx="161925" cy="228600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5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4 h 76"/>
                <a:gd name="T36" fmla="*/ 50 w 54"/>
                <a:gd name="T37" fmla="*/ 20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0"/>
                    <a:pt x="28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4"/>
                    <a:pt x="48" y="24"/>
                    <a:pt x="48" y="24"/>
                  </a:cubicBezTo>
                  <a:cubicBezTo>
                    <a:pt x="50" y="24"/>
                    <a:pt x="50" y="24"/>
                    <a:pt x="50" y="20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5F541BD6-3108-4DD6-8A1E-DEED2C432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66675"/>
              <a:ext cx="157163" cy="311150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1 h 104"/>
                <a:gd name="T20" fmla="*/ 36 w 52"/>
                <a:gd name="T21" fmla="*/ 104 h 104"/>
                <a:gd name="T22" fmla="*/ 52 w 52"/>
                <a:gd name="T23" fmla="*/ 81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1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1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3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3AF4BDE9-7FD1-42B9-8018-51501ABCF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88913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A55047C8-5F43-43A8-A982-0F21B7BE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3200" dirty="0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33853A30-D4DC-4E26-AAA8-2FAFFB55A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738" y="293688"/>
              <a:ext cx="158750" cy="222250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7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5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0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7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0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1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2004C2E8-6161-49C0-9847-629E6BD52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330200"/>
              <a:ext cx="103188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EC205200-89DB-4FB2-9E8D-98D9279A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89ABAB02-F3C6-43F0-BDAF-D72619B24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234A38F7-D273-473B-94D7-3FC42751E3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7800" y="293688"/>
              <a:ext cx="192088" cy="222250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7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4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8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19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6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7"/>
                    <a:pt x="24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15252521-9DC3-41AE-86B9-716AAC4D0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13" y="330200"/>
              <a:ext cx="101600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40DEC32D-BA46-452E-A985-F216FCBED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128588"/>
              <a:ext cx="242888" cy="239713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0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4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4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C0C38C14-608F-4ADA-BE58-F113766E7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5" y="33338"/>
              <a:ext cx="419100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F86ACB7C-EAEC-4D80-AA19-3672229F9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3688"/>
              <a:ext cx="155575" cy="222250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1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FC79B9D2-C41B-4E29-AA23-26E977FC9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25" y="330200"/>
              <a:ext cx="123825" cy="168275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8C1E8162-9BE2-4792-98BA-2B5E8F689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128588"/>
              <a:ext cx="241300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658BA09B-EED6-49BD-9B7E-3F6778D4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D088B0F3-19F9-4612-89D9-3C2C11CD02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6250" y="293688"/>
              <a:ext cx="195263" cy="222250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7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7" y="49"/>
                    <a:pt x="24" y="40"/>
                    <a:pt x="24" y="39"/>
                  </a:cubicBezTo>
                  <a:cubicBezTo>
                    <a:pt x="24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9BF93623-4A08-4828-88B3-3F07A741C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850" y="330200"/>
              <a:ext cx="122238" cy="168275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1599E7AB-7FDC-48E4-A89A-714CEC4CE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850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B4D60C15-3A7C-48EE-88E2-0E7CA1B59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4000" y="149225"/>
              <a:ext cx="165100" cy="228600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5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4 h 76"/>
                <a:gd name="T36" fmla="*/ 51 w 55"/>
                <a:gd name="T37" fmla="*/ 20 h 76"/>
                <a:gd name="T38" fmla="*/ 51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8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0"/>
                    <a:pt x="29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51" y="24"/>
                    <a:pt x="51" y="24"/>
                    <a:pt x="51" y="20"/>
                  </a:cubicBezTo>
                  <a:lnTo>
                    <a:pt x="51" y="4"/>
                  </a:lnTo>
                  <a:cubicBezTo>
                    <a:pt x="51" y="1"/>
                    <a:pt x="51" y="0"/>
                    <a:pt x="49" y="0"/>
                  </a:cubicBezTo>
                  <a:cubicBezTo>
                    <a:pt x="48" y="0"/>
                    <a:pt x="48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8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9BFE420E-5A61-48A3-A559-BEC8B62E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2438" y="39688"/>
              <a:ext cx="104775" cy="331788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8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8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30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3"/>
                    <a:pt x="20" y="0"/>
                    <a:pt x="15" y="0"/>
                  </a:cubicBezTo>
                  <a:cubicBezTo>
                    <a:pt x="10" y="0"/>
                    <a:pt x="7" y="4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3C051760-1EFC-4D47-8F76-4C8596EE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375" y="158750"/>
              <a:ext cx="185738" cy="212725"/>
            </a:xfrm>
            <a:custGeom>
              <a:avLst/>
              <a:gdLst>
                <a:gd name="T0" fmla="*/ 60 w 62"/>
                <a:gd name="T1" fmla="*/ 4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8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4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8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93884AB7-31D8-4937-90F5-F153CC858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6450" y="149225"/>
              <a:ext cx="195263" cy="228600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7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7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D554951D-29D7-47B9-A4C0-9C8070387B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8700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E97B1A71-EE40-4F6B-AAF6-BF2578539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0638"/>
              <a:ext cx="161925" cy="350838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6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4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1 w 54"/>
                <a:gd name="T35" fmla="*/ 117 h 117"/>
                <a:gd name="T36" fmla="*/ 41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5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5"/>
                    <a:pt x="48" y="0"/>
                    <a:pt x="39" y="0"/>
                  </a:cubicBezTo>
                  <a:cubicBezTo>
                    <a:pt x="28" y="0"/>
                    <a:pt x="13" y="9"/>
                    <a:pt x="13" y="26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4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1" y="117"/>
                  </a:cubicBezTo>
                  <a:lnTo>
                    <a:pt x="41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28C2E9AF-BE8E-48C3-9F34-F7518CEA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5" y="0"/>
              <a:ext cx="114300" cy="498475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3"/>
                    <a:pt x="38" y="163"/>
                    <a:pt x="36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FAD94028-B60E-41BD-9A39-D36F3C8A4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2425" y="26988"/>
              <a:ext cx="246063" cy="350838"/>
            </a:xfrm>
            <a:custGeom>
              <a:avLst/>
              <a:gdLst>
                <a:gd name="T0" fmla="*/ 58 w 82"/>
                <a:gd name="T1" fmla="*/ 106 h 117"/>
                <a:gd name="T2" fmla="*/ 58 w 82"/>
                <a:gd name="T3" fmla="*/ 117 h 117"/>
                <a:gd name="T4" fmla="*/ 82 w 82"/>
                <a:gd name="T5" fmla="*/ 115 h 117"/>
                <a:gd name="T6" fmla="*/ 82 w 82"/>
                <a:gd name="T7" fmla="*/ 110 h 117"/>
                <a:gd name="T8" fmla="*/ 69 w 82"/>
                <a:gd name="T9" fmla="*/ 101 h 117"/>
                <a:gd name="T10" fmla="*/ 69 w 82"/>
                <a:gd name="T11" fmla="*/ 0 h 117"/>
                <a:gd name="T12" fmla="*/ 45 w 82"/>
                <a:gd name="T13" fmla="*/ 2 h 117"/>
                <a:gd name="T14" fmla="*/ 45 w 82"/>
                <a:gd name="T15" fmla="*/ 7 h 117"/>
                <a:gd name="T16" fmla="*/ 58 w 82"/>
                <a:gd name="T17" fmla="*/ 16 h 117"/>
                <a:gd name="T18" fmla="*/ 58 w 82"/>
                <a:gd name="T19" fmla="*/ 52 h 117"/>
                <a:gd name="T20" fmla="*/ 37 w 82"/>
                <a:gd name="T21" fmla="*/ 42 h 117"/>
                <a:gd name="T22" fmla="*/ 0 w 82"/>
                <a:gd name="T23" fmla="*/ 79 h 117"/>
                <a:gd name="T24" fmla="*/ 36 w 82"/>
                <a:gd name="T25" fmla="*/ 117 h 117"/>
                <a:gd name="T26" fmla="*/ 58 w 82"/>
                <a:gd name="T27" fmla="*/ 106 h 117"/>
                <a:gd name="T28" fmla="*/ 58 w 82"/>
                <a:gd name="T29" fmla="*/ 61 h 117"/>
                <a:gd name="T30" fmla="*/ 58 w 82"/>
                <a:gd name="T31" fmla="*/ 95 h 117"/>
                <a:gd name="T32" fmla="*/ 56 w 82"/>
                <a:gd name="T33" fmla="*/ 102 h 117"/>
                <a:gd name="T34" fmla="*/ 36 w 82"/>
                <a:gd name="T35" fmla="*/ 113 h 117"/>
                <a:gd name="T36" fmla="*/ 19 w 82"/>
                <a:gd name="T37" fmla="*/ 103 h 117"/>
                <a:gd name="T38" fmla="*/ 14 w 82"/>
                <a:gd name="T39" fmla="*/ 80 h 117"/>
                <a:gd name="T40" fmla="*/ 19 w 82"/>
                <a:gd name="T41" fmla="*/ 56 h 117"/>
                <a:gd name="T42" fmla="*/ 38 w 82"/>
                <a:gd name="T43" fmla="*/ 45 h 117"/>
                <a:gd name="T44" fmla="*/ 56 w 82"/>
                <a:gd name="T45" fmla="*/ 55 h 117"/>
                <a:gd name="T46" fmla="*/ 58 w 82"/>
                <a:gd name="T4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17">
                  <a:moveTo>
                    <a:pt x="58" y="106"/>
                  </a:moveTo>
                  <a:lnTo>
                    <a:pt x="58" y="117"/>
                  </a:lnTo>
                  <a:lnTo>
                    <a:pt x="82" y="115"/>
                  </a:lnTo>
                  <a:lnTo>
                    <a:pt x="82" y="110"/>
                  </a:lnTo>
                  <a:cubicBezTo>
                    <a:pt x="71" y="110"/>
                    <a:pt x="69" y="109"/>
                    <a:pt x="69" y="101"/>
                  </a:cubicBezTo>
                  <a:lnTo>
                    <a:pt x="69" y="0"/>
                  </a:lnTo>
                  <a:lnTo>
                    <a:pt x="45" y="2"/>
                  </a:lnTo>
                  <a:lnTo>
                    <a:pt x="45" y="7"/>
                  </a:lnTo>
                  <a:cubicBezTo>
                    <a:pt x="57" y="7"/>
                    <a:pt x="58" y="8"/>
                    <a:pt x="58" y="16"/>
                  </a:cubicBezTo>
                  <a:lnTo>
                    <a:pt x="58" y="52"/>
                  </a:lnTo>
                  <a:cubicBezTo>
                    <a:pt x="54" y="46"/>
                    <a:pt x="46" y="42"/>
                    <a:pt x="37" y="42"/>
                  </a:cubicBezTo>
                  <a:cubicBezTo>
                    <a:pt x="18" y="42"/>
                    <a:pt x="0" y="58"/>
                    <a:pt x="0" y="79"/>
                  </a:cubicBezTo>
                  <a:cubicBezTo>
                    <a:pt x="0" y="100"/>
                    <a:pt x="17" y="117"/>
                    <a:pt x="36" y="117"/>
                  </a:cubicBezTo>
                  <a:cubicBezTo>
                    <a:pt x="46" y="117"/>
                    <a:pt x="54" y="111"/>
                    <a:pt x="58" y="106"/>
                  </a:cubicBezTo>
                  <a:close/>
                  <a:moveTo>
                    <a:pt x="58" y="61"/>
                  </a:moveTo>
                  <a:lnTo>
                    <a:pt x="58" y="95"/>
                  </a:lnTo>
                  <a:cubicBezTo>
                    <a:pt x="58" y="98"/>
                    <a:pt x="58" y="99"/>
                    <a:pt x="56" y="102"/>
                  </a:cubicBezTo>
                  <a:cubicBezTo>
                    <a:pt x="51" y="110"/>
                    <a:pt x="44" y="113"/>
                    <a:pt x="36" y="113"/>
                  </a:cubicBezTo>
                  <a:cubicBezTo>
                    <a:pt x="29" y="113"/>
                    <a:pt x="23" y="109"/>
                    <a:pt x="19" y="103"/>
                  </a:cubicBezTo>
                  <a:cubicBezTo>
                    <a:pt x="15" y="96"/>
                    <a:pt x="14" y="86"/>
                    <a:pt x="14" y="80"/>
                  </a:cubicBezTo>
                  <a:cubicBezTo>
                    <a:pt x="14" y="73"/>
                    <a:pt x="14" y="63"/>
                    <a:pt x="19" y="56"/>
                  </a:cubicBezTo>
                  <a:cubicBezTo>
                    <a:pt x="23" y="51"/>
                    <a:pt x="29" y="45"/>
                    <a:pt x="38" y="45"/>
                  </a:cubicBezTo>
                  <a:cubicBezTo>
                    <a:pt x="44" y="45"/>
                    <a:pt x="51" y="48"/>
                    <a:pt x="56" y="55"/>
                  </a:cubicBezTo>
                  <a:cubicBezTo>
                    <a:pt x="58" y="58"/>
                    <a:pt x="58" y="58"/>
                    <a:pt x="58" y="61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id="{043ECD00-0F3A-4B20-8BF8-B866E00EE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5475" y="149225"/>
              <a:ext cx="222250" cy="228600"/>
            </a:xfrm>
            <a:custGeom>
              <a:avLst/>
              <a:gdLst>
                <a:gd name="T0" fmla="*/ 74 w 74"/>
                <a:gd name="T1" fmla="*/ 39 h 76"/>
                <a:gd name="T2" fmla="*/ 37 w 74"/>
                <a:gd name="T3" fmla="*/ 0 h 76"/>
                <a:gd name="T4" fmla="*/ 0 w 74"/>
                <a:gd name="T5" fmla="*/ 39 h 76"/>
                <a:gd name="T6" fmla="*/ 37 w 74"/>
                <a:gd name="T7" fmla="*/ 76 h 76"/>
                <a:gd name="T8" fmla="*/ 74 w 74"/>
                <a:gd name="T9" fmla="*/ 39 h 76"/>
                <a:gd name="T10" fmla="*/ 37 w 74"/>
                <a:gd name="T11" fmla="*/ 72 h 76"/>
                <a:gd name="T12" fmla="*/ 18 w 74"/>
                <a:gd name="T13" fmla="*/ 61 h 76"/>
                <a:gd name="T14" fmla="*/ 14 w 74"/>
                <a:gd name="T15" fmla="*/ 37 h 76"/>
                <a:gd name="T16" fmla="*/ 18 w 74"/>
                <a:gd name="T17" fmla="*/ 14 h 76"/>
                <a:gd name="T18" fmla="*/ 37 w 74"/>
                <a:gd name="T19" fmla="*/ 3 h 76"/>
                <a:gd name="T20" fmla="*/ 56 w 74"/>
                <a:gd name="T21" fmla="*/ 14 h 76"/>
                <a:gd name="T22" fmla="*/ 60 w 74"/>
                <a:gd name="T23" fmla="*/ 37 h 76"/>
                <a:gd name="T24" fmla="*/ 56 w 74"/>
                <a:gd name="T25" fmla="*/ 59 h 76"/>
                <a:gd name="T26" fmla="*/ 37 w 74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76">
                  <a:moveTo>
                    <a:pt x="74" y="39"/>
                  </a:moveTo>
                  <a:cubicBezTo>
                    <a:pt x="74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74" y="60"/>
                    <a:pt x="74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3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3" y="7"/>
                    <a:pt x="30" y="3"/>
                    <a:pt x="37" y="3"/>
                  </a:cubicBezTo>
                  <a:cubicBezTo>
                    <a:pt x="44" y="3"/>
                    <a:pt x="51" y="7"/>
                    <a:pt x="56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3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id="{DAD08877-5A3C-43D0-8639-369258183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7888" y="152400"/>
              <a:ext cx="249238" cy="225425"/>
            </a:xfrm>
            <a:custGeom>
              <a:avLst/>
              <a:gdLst>
                <a:gd name="T0" fmla="*/ 59 w 83"/>
                <a:gd name="T1" fmla="*/ 60 h 75"/>
                <a:gd name="T2" fmla="*/ 59 w 83"/>
                <a:gd name="T3" fmla="*/ 75 h 75"/>
                <a:gd name="T4" fmla="*/ 83 w 83"/>
                <a:gd name="T5" fmla="*/ 73 h 75"/>
                <a:gd name="T6" fmla="*/ 83 w 83"/>
                <a:gd name="T7" fmla="*/ 68 h 75"/>
                <a:gd name="T8" fmla="*/ 70 w 83"/>
                <a:gd name="T9" fmla="*/ 59 h 75"/>
                <a:gd name="T10" fmla="*/ 70 w 83"/>
                <a:gd name="T11" fmla="*/ 0 h 75"/>
                <a:gd name="T12" fmla="*/ 46 w 83"/>
                <a:gd name="T13" fmla="*/ 2 h 75"/>
                <a:gd name="T14" fmla="*/ 46 w 83"/>
                <a:gd name="T15" fmla="*/ 7 h 75"/>
                <a:gd name="T16" fmla="*/ 59 w 83"/>
                <a:gd name="T17" fmla="*/ 16 h 75"/>
                <a:gd name="T18" fmla="*/ 59 w 83"/>
                <a:gd name="T19" fmla="*/ 46 h 75"/>
                <a:gd name="T20" fmla="*/ 39 w 83"/>
                <a:gd name="T21" fmla="*/ 71 h 75"/>
                <a:gd name="T22" fmla="*/ 24 w 83"/>
                <a:gd name="T23" fmla="*/ 55 h 75"/>
                <a:gd name="T24" fmla="*/ 24 w 83"/>
                <a:gd name="T25" fmla="*/ 0 h 75"/>
                <a:gd name="T26" fmla="*/ 0 w 83"/>
                <a:gd name="T27" fmla="*/ 2 h 75"/>
                <a:gd name="T28" fmla="*/ 0 w 83"/>
                <a:gd name="T29" fmla="*/ 7 h 75"/>
                <a:gd name="T30" fmla="*/ 13 w 83"/>
                <a:gd name="T31" fmla="*/ 22 h 75"/>
                <a:gd name="T32" fmla="*/ 13 w 83"/>
                <a:gd name="T33" fmla="*/ 47 h 75"/>
                <a:gd name="T34" fmla="*/ 38 w 83"/>
                <a:gd name="T35" fmla="*/ 75 h 75"/>
                <a:gd name="T36" fmla="*/ 59 w 83"/>
                <a:gd name="T37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75">
                  <a:moveTo>
                    <a:pt x="59" y="60"/>
                  </a:moveTo>
                  <a:lnTo>
                    <a:pt x="59" y="75"/>
                  </a:lnTo>
                  <a:lnTo>
                    <a:pt x="83" y="73"/>
                  </a:lnTo>
                  <a:lnTo>
                    <a:pt x="83" y="68"/>
                  </a:lnTo>
                  <a:cubicBezTo>
                    <a:pt x="72" y="68"/>
                    <a:pt x="70" y="67"/>
                    <a:pt x="70" y="59"/>
                  </a:cubicBezTo>
                  <a:lnTo>
                    <a:pt x="70" y="0"/>
                  </a:lnTo>
                  <a:lnTo>
                    <a:pt x="46" y="2"/>
                  </a:lnTo>
                  <a:lnTo>
                    <a:pt x="46" y="7"/>
                  </a:lnTo>
                  <a:cubicBezTo>
                    <a:pt x="57" y="7"/>
                    <a:pt x="59" y="8"/>
                    <a:pt x="59" y="16"/>
                  </a:cubicBezTo>
                  <a:lnTo>
                    <a:pt x="59" y="46"/>
                  </a:lnTo>
                  <a:cubicBezTo>
                    <a:pt x="59" y="60"/>
                    <a:pt x="51" y="71"/>
                    <a:pt x="39" y="71"/>
                  </a:cubicBezTo>
                  <a:cubicBezTo>
                    <a:pt x="25" y="71"/>
                    <a:pt x="24" y="63"/>
                    <a:pt x="24" y="55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3" y="7"/>
                    <a:pt x="13" y="7"/>
                    <a:pt x="13" y="22"/>
                  </a:cubicBezTo>
                  <a:lnTo>
                    <a:pt x="13" y="47"/>
                  </a:lnTo>
                  <a:cubicBezTo>
                    <a:pt x="13" y="60"/>
                    <a:pt x="13" y="75"/>
                    <a:pt x="38" y="75"/>
                  </a:cubicBezTo>
                  <a:cubicBezTo>
                    <a:pt x="47" y="75"/>
                    <a:pt x="54" y="70"/>
                    <a:pt x="59" y="60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id="{84FBB9F2-FDEA-416D-A53A-5A2B2311E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10938" y="26988"/>
              <a:ext cx="246063" cy="350838"/>
            </a:xfrm>
            <a:custGeom>
              <a:avLst/>
              <a:gdLst>
                <a:gd name="T0" fmla="*/ 24 w 82"/>
                <a:gd name="T1" fmla="*/ 52 h 117"/>
                <a:gd name="T2" fmla="*/ 24 w 82"/>
                <a:gd name="T3" fmla="*/ 0 h 117"/>
                <a:gd name="T4" fmla="*/ 0 w 82"/>
                <a:gd name="T5" fmla="*/ 2 h 117"/>
                <a:gd name="T6" fmla="*/ 0 w 82"/>
                <a:gd name="T7" fmla="*/ 7 h 117"/>
                <a:gd name="T8" fmla="*/ 13 w 82"/>
                <a:gd name="T9" fmla="*/ 16 h 117"/>
                <a:gd name="T10" fmla="*/ 13 w 82"/>
                <a:gd name="T11" fmla="*/ 115 h 117"/>
                <a:gd name="T12" fmla="*/ 17 w 82"/>
                <a:gd name="T13" fmla="*/ 115 h 117"/>
                <a:gd name="T14" fmla="*/ 23 w 82"/>
                <a:gd name="T15" fmla="*/ 105 h 117"/>
                <a:gd name="T16" fmla="*/ 45 w 82"/>
                <a:gd name="T17" fmla="*/ 117 h 117"/>
                <a:gd name="T18" fmla="*/ 82 w 82"/>
                <a:gd name="T19" fmla="*/ 79 h 117"/>
                <a:gd name="T20" fmla="*/ 47 w 82"/>
                <a:gd name="T21" fmla="*/ 42 h 117"/>
                <a:gd name="T22" fmla="*/ 24 w 82"/>
                <a:gd name="T23" fmla="*/ 52 h 117"/>
                <a:gd name="T24" fmla="*/ 24 w 82"/>
                <a:gd name="T25" fmla="*/ 96 h 117"/>
                <a:gd name="T26" fmla="*/ 24 w 82"/>
                <a:gd name="T27" fmla="*/ 62 h 117"/>
                <a:gd name="T28" fmla="*/ 26 w 82"/>
                <a:gd name="T29" fmla="*/ 56 h 117"/>
                <a:gd name="T30" fmla="*/ 46 w 82"/>
                <a:gd name="T31" fmla="*/ 45 h 117"/>
                <a:gd name="T32" fmla="*/ 63 w 82"/>
                <a:gd name="T33" fmla="*/ 56 h 117"/>
                <a:gd name="T34" fmla="*/ 68 w 82"/>
                <a:gd name="T35" fmla="*/ 79 h 117"/>
                <a:gd name="T36" fmla="*/ 63 w 82"/>
                <a:gd name="T37" fmla="*/ 103 h 117"/>
                <a:gd name="T38" fmla="*/ 44 w 82"/>
                <a:gd name="T39" fmla="*/ 113 h 117"/>
                <a:gd name="T40" fmla="*/ 27 w 82"/>
                <a:gd name="T41" fmla="*/ 103 h 117"/>
                <a:gd name="T42" fmla="*/ 24 w 82"/>
                <a:gd name="T43" fmla="*/ 9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117">
                  <a:moveTo>
                    <a:pt x="24" y="52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15"/>
                  </a:lnTo>
                  <a:lnTo>
                    <a:pt x="17" y="115"/>
                  </a:lnTo>
                  <a:cubicBezTo>
                    <a:pt x="17" y="115"/>
                    <a:pt x="18" y="113"/>
                    <a:pt x="23" y="105"/>
                  </a:cubicBezTo>
                  <a:cubicBezTo>
                    <a:pt x="25" y="109"/>
                    <a:pt x="32" y="117"/>
                    <a:pt x="45" y="117"/>
                  </a:cubicBezTo>
                  <a:cubicBezTo>
                    <a:pt x="64" y="117"/>
                    <a:pt x="82" y="101"/>
                    <a:pt x="82" y="79"/>
                  </a:cubicBezTo>
                  <a:cubicBezTo>
                    <a:pt x="82" y="58"/>
                    <a:pt x="65" y="42"/>
                    <a:pt x="47" y="42"/>
                  </a:cubicBezTo>
                  <a:cubicBezTo>
                    <a:pt x="34" y="42"/>
                    <a:pt x="26" y="49"/>
                    <a:pt x="24" y="52"/>
                  </a:cubicBezTo>
                  <a:close/>
                  <a:moveTo>
                    <a:pt x="24" y="96"/>
                  </a:moveTo>
                  <a:lnTo>
                    <a:pt x="24" y="62"/>
                  </a:lnTo>
                  <a:cubicBezTo>
                    <a:pt x="24" y="59"/>
                    <a:pt x="24" y="59"/>
                    <a:pt x="26" y="56"/>
                  </a:cubicBezTo>
                  <a:cubicBezTo>
                    <a:pt x="33" y="47"/>
                    <a:pt x="42" y="45"/>
                    <a:pt x="46" y="45"/>
                  </a:cubicBezTo>
                  <a:cubicBezTo>
                    <a:pt x="53" y="45"/>
                    <a:pt x="59" y="50"/>
                    <a:pt x="63" y="56"/>
                  </a:cubicBezTo>
                  <a:cubicBezTo>
                    <a:pt x="67" y="63"/>
                    <a:pt x="68" y="72"/>
                    <a:pt x="68" y="79"/>
                  </a:cubicBezTo>
                  <a:cubicBezTo>
                    <a:pt x="68" y="85"/>
                    <a:pt x="68" y="95"/>
                    <a:pt x="63" y="103"/>
                  </a:cubicBezTo>
                  <a:cubicBezTo>
                    <a:pt x="59" y="108"/>
                    <a:pt x="53" y="113"/>
                    <a:pt x="44" y="113"/>
                  </a:cubicBezTo>
                  <a:cubicBezTo>
                    <a:pt x="37" y="113"/>
                    <a:pt x="31" y="109"/>
                    <a:pt x="27" y="103"/>
                  </a:cubicBezTo>
                  <a:cubicBezTo>
                    <a:pt x="24" y="100"/>
                    <a:pt x="24" y="99"/>
                    <a:pt x="24" y="9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id="{97D994CE-D9FC-4061-AA27-0D529A37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338" y="26988"/>
              <a:ext cx="107950" cy="344488"/>
            </a:xfrm>
            <a:custGeom>
              <a:avLst/>
              <a:gdLst>
                <a:gd name="T0" fmla="*/ 24 w 36"/>
                <a:gd name="T1" fmla="*/ 0 h 115"/>
                <a:gd name="T2" fmla="*/ 0 w 36"/>
                <a:gd name="T3" fmla="*/ 2 h 115"/>
                <a:gd name="T4" fmla="*/ 0 w 36"/>
                <a:gd name="T5" fmla="*/ 7 h 115"/>
                <a:gd name="T6" fmla="*/ 13 w 36"/>
                <a:gd name="T7" fmla="*/ 16 h 115"/>
                <a:gd name="T8" fmla="*/ 13 w 36"/>
                <a:gd name="T9" fmla="*/ 102 h 115"/>
                <a:gd name="T10" fmla="*/ 0 w 36"/>
                <a:gd name="T11" fmla="*/ 110 h 115"/>
                <a:gd name="T12" fmla="*/ 0 w 36"/>
                <a:gd name="T13" fmla="*/ 115 h 115"/>
                <a:gd name="T14" fmla="*/ 18 w 36"/>
                <a:gd name="T15" fmla="*/ 115 h 115"/>
                <a:gd name="T16" fmla="*/ 36 w 36"/>
                <a:gd name="T17" fmla="*/ 115 h 115"/>
                <a:gd name="T18" fmla="*/ 36 w 36"/>
                <a:gd name="T19" fmla="*/ 110 h 115"/>
                <a:gd name="T20" fmla="*/ 24 w 36"/>
                <a:gd name="T21" fmla="*/ 102 h 115"/>
                <a:gd name="T22" fmla="*/ 24 w 36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102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5" y="115"/>
                    <a:pt x="14" y="115"/>
                    <a:pt x="18" y="115"/>
                  </a:cubicBezTo>
                  <a:cubicBezTo>
                    <a:pt x="22" y="115"/>
                    <a:pt x="30" y="115"/>
                    <a:pt x="36" y="115"/>
                  </a:cubicBezTo>
                  <a:lnTo>
                    <a:pt x="36" y="110"/>
                  </a:lnTo>
                  <a:cubicBezTo>
                    <a:pt x="25" y="110"/>
                    <a:pt x="24" y="110"/>
                    <a:pt x="24" y="10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60174A29-EB6C-4C7B-A46A-A7EDCC332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25275" y="149225"/>
              <a:ext cx="192088" cy="228600"/>
            </a:xfrm>
            <a:custGeom>
              <a:avLst/>
              <a:gdLst>
                <a:gd name="T0" fmla="*/ 14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4 w 64"/>
                <a:gd name="T7" fmla="*/ 32 h 76"/>
                <a:gd name="T8" fmla="*/ 14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60 w 64"/>
                <a:gd name="T25" fmla="*/ 55 h 76"/>
                <a:gd name="T26" fmla="*/ 37 w 64"/>
                <a:gd name="T27" fmla="*/ 72 h 76"/>
                <a:gd name="T28" fmla="*/ 19 w 64"/>
                <a:gd name="T29" fmla="*/ 61 h 76"/>
                <a:gd name="T30" fmla="*/ 14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4" y="32"/>
                  </a:moveTo>
                  <a:cubicBezTo>
                    <a:pt x="15" y="7"/>
                    <a:pt x="29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64" y="57"/>
                    <a:pt x="64" y="54"/>
                  </a:cubicBezTo>
                  <a:cubicBezTo>
                    <a:pt x="64" y="53"/>
                    <a:pt x="63" y="52"/>
                    <a:pt x="62" y="52"/>
                  </a:cubicBezTo>
                  <a:cubicBezTo>
                    <a:pt x="60" y="52"/>
                    <a:pt x="60" y="53"/>
                    <a:pt x="60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50FA377A-890D-4622-8C94-07EA688FE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8638" y="0"/>
              <a:ext cx="117475" cy="498475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1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3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C86200B7-1CBB-41BC-994B-BF74546E57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935038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id="{4EC049B3-EEB0-452E-8D45-A7F7EB569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788988"/>
              <a:ext cx="198438" cy="341313"/>
            </a:xfrm>
            <a:custGeom>
              <a:avLst/>
              <a:gdLst>
                <a:gd name="T0" fmla="*/ 66 w 66"/>
                <a:gd name="T1" fmla="*/ 77 h 114"/>
                <a:gd name="T2" fmla="*/ 34 w 66"/>
                <a:gd name="T3" fmla="*/ 40 h 114"/>
                <a:gd name="T4" fmla="*/ 13 w 66"/>
                <a:gd name="T5" fmla="*/ 49 h 114"/>
                <a:gd name="T6" fmla="*/ 13 w 66"/>
                <a:gd name="T7" fmla="*/ 16 h 114"/>
                <a:gd name="T8" fmla="*/ 27 w 66"/>
                <a:gd name="T9" fmla="*/ 19 h 114"/>
                <a:gd name="T10" fmla="*/ 59 w 66"/>
                <a:gd name="T11" fmla="*/ 1 h 114"/>
                <a:gd name="T12" fmla="*/ 58 w 66"/>
                <a:gd name="T13" fmla="*/ 0 h 114"/>
                <a:gd name="T14" fmla="*/ 56 w 66"/>
                <a:gd name="T15" fmla="*/ 0 h 114"/>
                <a:gd name="T16" fmla="*/ 34 w 66"/>
                <a:gd name="T17" fmla="*/ 5 h 114"/>
                <a:gd name="T18" fmla="*/ 12 w 66"/>
                <a:gd name="T19" fmla="*/ 0 h 114"/>
                <a:gd name="T20" fmla="*/ 10 w 66"/>
                <a:gd name="T21" fmla="*/ 0 h 114"/>
                <a:gd name="T22" fmla="*/ 8 w 66"/>
                <a:gd name="T23" fmla="*/ 4 h 114"/>
                <a:gd name="T24" fmla="*/ 8 w 66"/>
                <a:gd name="T25" fmla="*/ 53 h 114"/>
                <a:gd name="T26" fmla="*/ 10 w 66"/>
                <a:gd name="T27" fmla="*/ 57 h 114"/>
                <a:gd name="T28" fmla="*/ 13 w 66"/>
                <a:gd name="T29" fmla="*/ 56 h 114"/>
                <a:gd name="T30" fmla="*/ 34 w 66"/>
                <a:gd name="T31" fmla="*/ 44 h 114"/>
                <a:gd name="T32" fmla="*/ 48 w 66"/>
                <a:gd name="T33" fmla="*/ 55 h 114"/>
                <a:gd name="T34" fmla="*/ 51 w 66"/>
                <a:gd name="T35" fmla="*/ 76 h 114"/>
                <a:gd name="T36" fmla="*/ 47 w 66"/>
                <a:gd name="T37" fmla="*/ 98 h 114"/>
                <a:gd name="T38" fmla="*/ 29 w 66"/>
                <a:gd name="T39" fmla="*/ 109 h 114"/>
                <a:gd name="T40" fmla="*/ 5 w 66"/>
                <a:gd name="T41" fmla="*/ 91 h 114"/>
                <a:gd name="T42" fmla="*/ 8 w 66"/>
                <a:gd name="T43" fmla="*/ 91 h 114"/>
                <a:gd name="T44" fmla="*/ 16 w 66"/>
                <a:gd name="T45" fmla="*/ 83 h 114"/>
                <a:gd name="T46" fmla="*/ 8 w 66"/>
                <a:gd name="T47" fmla="*/ 75 h 114"/>
                <a:gd name="T48" fmla="*/ 0 w 66"/>
                <a:gd name="T49" fmla="*/ 83 h 114"/>
                <a:gd name="T50" fmla="*/ 30 w 66"/>
                <a:gd name="T51" fmla="*/ 114 h 114"/>
                <a:gd name="T52" fmla="*/ 66 w 66"/>
                <a:gd name="T53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14">
                  <a:moveTo>
                    <a:pt x="66" y="77"/>
                  </a:moveTo>
                  <a:cubicBezTo>
                    <a:pt x="66" y="57"/>
                    <a:pt x="52" y="40"/>
                    <a:pt x="34" y="40"/>
                  </a:cubicBezTo>
                  <a:cubicBezTo>
                    <a:pt x="26" y="40"/>
                    <a:pt x="19" y="43"/>
                    <a:pt x="13" y="49"/>
                  </a:cubicBezTo>
                  <a:lnTo>
                    <a:pt x="13" y="16"/>
                  </a:lnTo>
                  <a:cubicBezTo>
                    <a:pt x="17" y="17"/>
                    <a:pt x="22" y="19"/>
                    <a:pt x="27" y="19"/>
                  </a:cubicBezTo>
                  <a:cubicBezTo>
                    <a:pt x="48" y="19"/>
                    <a:pt x="59" y="4"/>
                    <a:pt x="59" y="1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3" y="2"/>
                    <a:pt x="45" y="5"/>
                    <a:pt x="34" y="5"/>
                  </a:cubicBezTo>
                  <a:cubicBezTo>
                    <a:pt x="27" y="5"/>
                    <a:pt x="20" y="4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1"/>
                    <a:pt x="8" y="4"/>
                  </a:cubicBezTo>
                  <a:lnTo>
                    <a:pt x="8" y="53"/>
                  </a:lnTo>
                  <a:cubicBezTo>
                    <a:pt x="8" y="56"/>
                    <a:pt x="8" y="57"/>
                    <a:pt x="10" y="57"/>
                  </a:cubicBezTo>
                  <a:cubicBezTo>
                    <a:pt x="12" y="57"/>
                    <a:pt x="12" y="57"/>
                    <a:pt x="13" y="56"/>
                  </a:cubicBezTo>
                  <a:cubicBezTo>
                    <a:pt x="14" y="53"/>
                    <a:pt x="21" y="44"/>
                    <a:pt x="34" y="44"/>
                  </a:cubicBezTo>
                  <a:cubicBezTo>
                    <a:pt x="43" y="44"/>
                    <a:pt x="47" y="52"/>
                    <a:pt x="48" y="55"/>
                  </a:cubicBezTo>
                  <a:cubicBezTo>
                    <a:pt x="51" y="61"/>
                    <a:pt x="51" y="67"/>
                    <a:pt x="51" y="76"/>
                  </a:cubicBezTo>
                  <a:cubicBezTo>
                    <a:pt x="51" y="81"/>
                    <a:pt x="51" y="91"/>
                    <a:pt x="47" y="98"/>
                  </a:cubicBezTo>
                  <a:cubicBezTo>
                    <a:pt x="43" y="105"/>
                    <a:pt x="37" y="109"/>
                    <a:pt x="29" y="109"/>
                  </a:cubicBezTo>
                  <a:cubicBezTo>
                    <a:pt x="17" y="109"/>
                    <a:pt x="8" y="100"/>
                    <a:pt x="5" y="91"/>
                  </a:cubicBezTo>
                  <a:cubicBezTo>
                    <a:pt x="5" y="91"/>
                    <a:pt x="6" y="91"/>
                    <a:pt x="8" y="91"/>
                  </a:cubicBezTo>
                  <a:cubicBezTo>
                    <a:pt x="13" y="91"/>
                    <a:pt x="16" y="87"/>
                    <a:pt x="16" y="83"/>
                  </a:cubicBezTo>
                  <a:cubicBezTo>
                    <a:pt x="16" y="79"/>
                    <a:pt x="13" y="75"/>
                    <a:pt x="8" y="75"/>
                  </a:cubicBezTo>
                  <a:cubicBezTo>
                    <a:pt x="5" y="75"/>
                    <a:pt x="0" y="76"/>
                    <a:pt x="0" y="83"/>
                  </a:cubicBezTo>
                  <a:cubicBezTo>
                    <a:pt x="0" y="98"/>
                    <a:pt x="11" y="114"/>
                    <a:pt x="30" y="114"/>
                  </a:cubicBezTo>
                  <a:cubicBezTo>
                    <a:pt x="49" y="114"/>
                    <a:pt x="66" y="98"/>
                    <a:pt x="66" y="7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id="{6FC6A8EB-2494-4D6A-B7F0-C19DC0D73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8" y="788988"/>
              <a:ext cx="165100" cy="330200"/>
            </a:xfrm>
            <a:custGeom>
              <a:avLst/>
              <a:gdLst>
                <a:gd name="T0" fmla="*/ 34 w 55"/>
                <a:gd name="T1" fmla="*/ 4 h 110"/>
                <a:gd name="T2" fmla="*/ 30 w 55"/>
                <a:gd name="T3" fmla="*/ 0 h 110"/>
                <a:gd name="T4" fmla="*/ 0 w 55"/>
                <a:gd name="T5" fmla="*/ 10 h 110"/>
                <a:gd name="T6" fmla="*/ 0 w 55"/>
                <a:gd name="T7" fmla="*/ 15 h 110"/>
                <a:gd name="T8" fmla="*/ 22 w 55"/>
                <a:gd name="T9" fmla="*/ 11 h 110"/>
                <a:gd name="T10" fmla="*/ 22 w 55"/>
                <a:gd name="T11" fmla="*/ 97 h 110"/>
                <a:gd name="T12" fmla="*/ 6 w 55"/>
                <a:gd name="T13" fmla="*/ 105 h 110"/>
                <a:gd name="T14" fmla="*/ 1 w 55"/>
                <a:gd name="T15" fmla="*/ 105 h 110"/>
                <a:gd name="T16" fmla="*/ 1 w 55"/>
                <a:gd name="T17" fmla="*/ 110 h 110"/>
                <a:gd name="T18" fmla="*/ 28 w 55"/>
                <a:gd name="T19" fmla="*/ 110 h 110"/>
                <a:gd name="T20" fmla="*/ 55 w 55"/>
                <a:gd name="T21" fmla="*/ 110 h 110"/>
                <a:gd name="T22" fmla="*/ 55 w 55"/>
                <a:gd name="T23" fmla="*/ 105 h 110"/>
                <a:gd name="T24" fmla="*/ 49 w 55"/>
                <a:gd name="T25" fmla="*/ 105 h 110"/>
                <a:gd name="T26" fmla="*/ 34 w 55"/>
                <a:gd name="T27" fmla="*/ 97 h 110"/>
                <a:gd name="T28" fmla="*/ 34 w 55"/>
                <a:gd name="T29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0">
                  <a:moveTo>
                    <a:pt x="34" y="4"/>
                  </a:moveTo>
                  <a:cubicBezTo>
                    <a:pt x="34" y="0"/>
                    <a:pt x="34" y="0"/>
                    <a:pt x="30" y="0"/>
                  </a:cubicBezTo>
                  <a:cubicBezTo>
                    <a:pt x="20" y="10"/>
                    <a:pt x="5" y="10"/>
                    <a:pt x="0" y="10"/>
                  </a:cubicBezTo>
                  <a:lnTo>
                    <a:pt x="0" y="15"/>
                  </a:lnTo>
                  <a:cubicBezTo>
                    <a:pt x="3" y="15"/>
                    <a:pt x="13" y="15"/>
                    <a:pt x="22" y="11"/>
                  </a:cubicBezTo>
                  <a:lnTo>
                    <a:pt x="22" y="97"/>
                  </a:lnTo>
                  <a:cubicBezTo>
                    <a:pt x="22" y="103"/>
                    <a:pt x="21" y="105"/>
                    <a:pt x="6" y="105"/>
                  </a:cubicBezTo>
                  <a:lnTo>
                    <a:pt x="1" y="105"/>
                  </a:lnTo>
                  <a:lnTo>
                    <a:pt x="1" y="110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4" y="110"/>
                    <a:pt x="49" y="110"/>
                    <a:pt x="55" y="110"/>
                  </a:cubicBezTo>
                  <a:lnTo>
                    <a:pt x="55" y="105"/>
                  </a:lnTo>
                  <a:lnTo>
                    <a:pt x="49" y="105"/>
                  </a:lnTo>
                  <a:cubicBezTo>
                    <a:pt x="34" y="105"/>
                    <a:pt x="34" y="103"/>
                    <a:pt x="34" y="97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35EFE178-899B-4CF6-86C2-B6BA7E09D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338" y="788988"/>
              <a:ext cx="198438" cy="330200"/>
            </a:xfrm>
            <a:custGeom>
              <a:avLst/>
              <a:gdLst>
                <a:gd name="T0" fmla="*/ 13 w 66"/>
                <a:gd name="T1" fmla="*/ 97 h 110"/>
                <a:gd name="T2" fmla="*/ 30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1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8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0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1"/>
                    <a:pt x="9" y="21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8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id="{D9884F7C-E434-4390-89EB-AFACCFFB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779463"/>
              <a:ext cx="420688" cy="339725"/>
            </a:xfrm>
            <a:custGeom>
              <a:avLst/>
              <a:gdLst>
                <a:gd name="T0" fmla="*/ 34 w 140"/>
                <a:gd name="T1" fmla="*/ 3 h 113"/>
                <a:gd name="T2" fmla="*/ 28 w 140"/>
                <a:gd name="T3" fmla="*/ 0 h 113"/>
                <a:gd name="T4" fmla="*/ 0 w 140"/>
                <a:gd name="T5" fmla="*/ 0 h 113"/>
                <a:gd name="T6" fmla="*/ 0 w 140"/>
                <a:gd name="T7" fmla="*/ 5 h 113"/>
                <a:gd name="T8" fmla="*/ 4 w 140"/>
                <a:gd name="T9" fmla="*/ 5 h 113"/>
                <a:gd name="T10" fmla="*/ 17 w 140"/>
                <a:gd name="T11" fmla="*/ 13 h 113"/>
                <a:gd name="T12" fmla="*/ 17 w 140"/>
                <a:gd name="T13" fmla="*/ 96 h 113"/>
                <a:gd name="T14" fmla="*/ 0 w 140"/>
                <a:gd name="T15" fmla="*/ 108 h 113"/>
                <a:gd name="T16" fmla="*/ 0 w 140"/>
                <a:gd name="T17" fmla="*/ 113 h 113"/>
                <a:gd name="T18" fmla="*/ 19 w 140"/>
                <a:gd name="T19" fmla="*/ 113 h 113"/>
                <a:gd name="T20" fmla="*/ 39 w 140"/>
                <a:gd name="T21" fmla="*/ 113 h 113"/>
                <a:gd name="T22" fmla="*/ 39 w 140"/>
                <a:gd name="T23" fmla="*/ 108 h 113"/>
                <a:gd name="T24" fmla="*/ 22 w 140"/>
                <a:gd name="T25" fmla="*/ 96 h 113"/>
                <a:gd name="T26" fmla="*/ 22 w 140"/>
                <a:gd name="T27" fmla="*/ 6 h 113"/>
                <a:gd name="T28" fmla="*/ 22 w 140"/>
                <a:gd name="T29" fmla="*/ 6 h 113"/>
                <a:gd name="T30" fmla="*/ 62 w 140"/>
                <a:gd name="T31" fmla="*/ 109 h 113"/>
                <a:gd name="T32" fmla="*/ 65 w 140"/>
                <a:gd name="T33" fmla="*/ 113 h 113"/>
                <a:gd name="T34" fmla="*/ 68 w 140"/>
                <a:gd name="T35" fmla="*/ 110 h 113"/>
                <a:gd name="T36" fmla="*/ 109 w 140"/>
                <a:gd name="T37" fmla="*/ 5 h 113"/>
                <a:gd name="T38" fmla="*/ 109 w 140"/>
                <a:gd name="T39" fmla="*/ 5 h 113"/>
                <a:gd name="T40" fmla="*/ 109 w 140"/>
                <a:gd name="T41" fmla="*/ 100 h 113"/>
                <a:gd name="T42" fmla="*/ 96 w 140"/>
                <a:gd name="T43" fmla="*/ 108 h 113"/>
                <a:gd name="T44" fmla="*/ 92 w 140"/>
                <a:gd name="T45" fmla="*/ 108 h 113"/>
                <a:gd name="T46" fmla="*/ 92 w 140"/>
                <a:gd name="T47" fmla="*/ 113 h 113"/>
                <a:gd name="T48" fmla="*/ 116 w 140"/>
                <a:gd name="T49" fmla="*/ 113 h 113"/>
                <a:gd name="T50" fmla="*/ 140 w 140"/>
                <a:gd name="T51" fmla="*/ 113 h 113"/>
                <a:gd name="T52" fmla="*/ 140 w 140"/>
                <a:gd name="T53" fmla="*/ 108 h 113"/>
                <a:gd name="T54" fmla="*/ 136 w 140"/>
                <a:gd name="T55" fmla="*/ 108 h 113"/>
                <a:gd name="T56" fmla="*/ 123 w 140"/>
                <a:gd name="T57" fmla="*/ 100 h 113"/>
                <a:gd name="T58" fmla="*/ 123 w 140"/>
                <a:gd name="T59" fmla="*/ 13 h 113"/>
                <a:gd name="T60" fmla="*/ 136 w 140"/>
                <a:gd name="T61" fmla="*/ 5 h 113"/>
                <a:gd name="T62" fmla="*/ 140 w 140"/>
                <a:gd name="T63" fmla="*/ 5 h 113"/>
                <a:gd name="T64" fmla="*/ 140 w 140"/>
                <a:gd name="T65" fmla="*/ 0 h 113"/>
                <a:gd name="T66" fmla="*/ 112 w 140"/>
                <a:gd name="T67" fmla="*/ 0 h 113"/>
                <a:gd name="T68" fmla="*/ 106 w 140"/>
                <a:gd name="T69" fmla="*/ 3 h 113"/>
                <a:gd name="T70" fmla="*/ 70 w 140"/>
                <a:gd name="T71" fmla="*/ 96 h 113"/>
                <a:gd name="T72" fmla="*/ 34 w 140"/>
                <a:gd name="T73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3">
                  <a:moveTo>
                    <a:pt x="34" y="3"/>
                  </a:moveTo>
                  <a:cubicBezTo>
                    <a:pt x="32" y="0"/>
                    <a:pt x="32" y="0"/>
                    <a:pt x="28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96"/>
                  </a:lnTo>
                  <a:cubicBezTo>
                    <a:pt x="17" y="100"/>
                    <a:pt x="17" y="108"/>
                    <a:pt x="0" y="108"/>
                  </a:cubicBezTo>
                  <a:lnTo>
                    <a:pt x="0" y="113"/>
                  </a:lnTo>
                  <a:cubicBezTo>
                    <a:pt x="6" y="113"/>
                    <a:pt x="14" y="113"/>
                    <a:pt x="19" y="113"/>
                  </a:cubicBezTo>
                  <a:cubicBezTo>
                    <a:pt x="25" y="113"/>
                    <a:pt x="33" y="113"/>
                    <a:pt x="39" y="113"/>
                  </a:cubicBezTo>
                  <a:lnTo>
                    <a:pt x="39" y="108"/>
                  </a:lnTo>
                  <a:cubicBezTo>
                    <a:pt x="22" y="108"/>
                    <a:pt x="22" y="100"/>
                    <a:pt x="22" y="96"/>
                  </a:cubicBezTo>
                  <a:lnTo>
                    <a:pt x="22" y="6"/>
                  </a:lnTo>
                  <a:lnTo>
                    <a:pt x="22" y="6"/>
                  </a:lnTo>
                  <a:lnTo>
                    <a:pt x="62" y="109"/>
                  </a:lnTo>
                  <a:cubicBezTo>
                    <a:pt x="63" y="112"/>
                    <a:pt x="64" y="113"/>
                    <a:pt x="65" y="113"/>
                  </a:cubicBezTo>
                  <a:cubicBezTo>
                    <a:pt x="67" y="113"/>
                    <a:pt x="68" y="112"/>
                    <a:pt x="68" y="110"/>
                  </a:cubicBezTo>
                  <a:lnTo>
                    <a:pt x="109" y="5"/>
                  </a:lnTo>
                  <a:lnTo>
                    <a:pt x="109" y="5"/>
                  </a:lnTo>
                  <a:lnTo>
                    <a:pt x="109" y="100"/>
                  </a:lnTo>
                  <a:cubicBezTo>
                    <a:pt x="109" y="106"/>
                    <a:pt x="109" y="108"/>
                    <a:pt x="96" y="108"/>
                  </a:cubicBezTo>
                  <a:lnTo>
                    <a:pt x="92" y="108"/>
                  </a:lnTo>
                  <a:lnTo>
                    <a:pt x="92" y="113"/>
                  </a:lnTo>
                  <a:cubicBezTo>
                    <a:pt x="98" y="113"/>
                    <a:pt x="110" y="113"/>
                    <a:pt x="116" y="113"/>
                  </a:cubicBezTo>
                  <a:cubicBezTo>
                    <a:pt x="123" y="113"/>
                    <a:pt x="134" y="113"/>
                    <a:pt x="140" y="113"/>
                  </a:cubicBezTo>
                  <a:lnTo>
                    <a:pt x="140" y="108"/>
                  </a:lnTo>
                  <a:lnTo>
                    <a:pt x="136" y="108"/>
                  </a:lnTo>
                  <a:cubicBezTo>
                    <a:pt x="123" y="108"/>
                    <a:pt x="123" y="106"/>
                    <a:pt x="123" y="100"/>
                  </a:cubicBezTo>
                  <a:lnTo>
                    <a:pt x="123" y="13"/>
                  </a:lnTo>
                  <a:cubicBezTo>
                    <a:pt x="123" y="7"/>
                    <a:pt x="123" y="5"/>
                    <a:pt x="136" y="5"/>
                  </a:cubicBezTo>
                  <a:lnTo>
                    <a:pt x="140" y="5"/>
                  </a:lnTo>
                  <a:lnTo>
                    <a:pt x="140" y="0"/>
                  </a:lnTo>
                  <a:lnTo>
                    <a:pt x="112" y="0"/>
                  </a:lnTo>
                  <a:cubicBezTo>
                    <a:pt x="107" y="0"/>
                    <a:pt x="107" y="0"/>
                    <a:pt x="106" y="3"/>
                  </a:cubicBezTo>
                  <a:lnTo>
                    <a:pt x="70" y="96"/>
                  </a:lnTo>
                  <a:lnTo>
                    <a:pt x="34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id="{75A579B4-30C6-4E6E-8B57-45E2628F4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2350" y="779463"/>
              <a:ext cx="307975" cy="339725"/>
            </a:xfrm>
            <a:custGeom>
              <a:avLst/>
              <a:gdLst>
                <a:gd name="T0" fmla="*/ 31 w 103"/>
                <a:gd name="T1" fmla="*/ 52 h 113"/>
                <a:gd name="T2" fmla="*/ 31 w 103"/>
                <a:gd name="T3" fmla="*/ 12 h 113"/>
                <a:gd name="T4" fmla="*/ 39 w 103"/>
                <a:gd name="T5" fmla="*/ 5 h 113"/>
                <a:gd name="T6" fmla="*/ 60 w 103"/>
                <a:gd name="T7" fmla="*/ 5 h 113"/>
                <a:gd name="T8" fmla="*/ 82 w 103"/>
                <a:gd name="T9" fmla="*/ 28 h 113"/>
                <a:gd name="T10" fmla="*/ 55 w 103"/>
                <a:gd name="T11" fmla="*/ 52 h 113"/>
                <a:gd name="T12" fmla="*/ 31 w 103"/>
                <a:gd name="T13" fmla="*/ 52 h 113"/>
                <a:gd name="T14" fmla="*/ 71 w 103"/>
                <a:gd name="T15" fmla="*/ 54 h 113"/>
                <a:gd name="T16" fmla="*/ 98 w 103"/>
                <a:gd name="T17" fmla="*/ 28 h 113"/>
                <a:gd name="T18" fmla="*/ 61 w 103"/>
                <a:gd name="T19" fmla="*/ 0 h 113"/>
                <a:gd name="T20" fmla="*/ 0 w 103"/>
                <a:gd name="T21" fmla="*/ 0 h 113"/>
                <a:gd name="T22" fmla="*/ 0 w 103"/>
                <a:gd name="T23" fmla="*/ 5 h 113"/>
                <a:gd name="T24" fmla="*/ 4 w 103"/>
                <a:gd name="T25" fmla="*/ 5 h 113"/>
                <a:gd name="T26" fmla="*/ 18 w 103"/>
                <a:gd name="T27" fmla="*/ 13 h 113"/>
                <a:gd name="T28" fmla="*/ 18 w 103"/>
                <a:gd name="T29" fmla="*/ 100 h 113"/>
                <a:gd name="T30" fmla="*/ 4 w 103"/>
                <a:gd name="T31" fmla="*/ 108 h 113"/>
                <a:gd name="T32" fmla="*/ 0 w 103"/>
                <a:gd name="T33" fmla="*/ 108 h 113"/>
                <a:gd name="T34" fmla="*/ 0 w 103"/>
                <a:gd name="T35" fmla="*/ 113 h 113"/>
                <a:gd name="T36" fmla="*/ 66 w 103"/>
                <a:gd name="T37" fmla="*/ 113 h 113"/>
                <a:gd name="T38" fmla="*/ 103 w 103"/>
                <a:gd name="T39" fmla="*/ 83 h 113"/>
                <a:gd name="T40" fmla="*/ 71 w 103"/>
                <a:gd name="T41" fmla="*/ 54 h 113"/>
                <a:gd name="T42" fmla="*/ 60 w 103"/>
                <a:gd name="T43" fmla="*/ 108 h 113"/>
                <a:gd name="T44" fmla="*/ 39 w 103"/>
                <a:gd name="T45" fmla="*/ 108 h 113"/>
                <a:gd name="T46" fmla="*/ 31 w 103"/>
                <a:gd name="T47" fmla="*/ 101 h 113"/>
                <a:gd name="T48" fmla="*/ 31 w 103"/>
                <a:gd name="T49" fmla="*/ 56 h 113"/>
                <a:gd name="T50" fmla="*/ 63 w 103"/>
                <a:gd name="T51" fmla="*/ 56 h 113"/>
                <a:gd name="T52" fmla="*/ 86 w 103"/>
                <a:gd name="T53" fmla="*/ 83 h 113"/>
                <a:gd name="T54" fmla="*/ 60 w 103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2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8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1" y="54"/>
                  </a:moveTo>
                  <a:cubicBezTo>
                    <a:pt x="87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8" y="7"/>
                    <a:pt x="18" y="13"/>
                  </a:cubicBezTo>
                  <a:lnTo>
                    <a:pt x="18" y="100"/>
                  </a:lnTo>
                  <a:cubicBezTo>
                    <a:pt x="18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6" y="113"/>
                  </a:lnTo>
                  <a:cubicBezTo>
                    <a:pt x="88" y="113"/>
                    <a:pt x="103" y="98"/>
                    <a:pt x="103" y="83"/>
                  </a:cubicBezTo>
                  <a:cubicBezTo>
                    <a:pt x="103" y="68"/>
                    <a:pt x="89" y="56"/>
                    <a:pt x="71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2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3" y="56"/>
                  </a:lnTo>
                  <a:cubicBezTo>
                    <a:pt x="79" y="56"/>
                    <a:pt x="86" y="71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3" name="グループ化 82" descr="TEX2PPTOBJ@- Code@  \begin{align*}@    \text{memory\ cost}&amp;=N_{q_{1}}\times N_{p_{1}}\times N_{q_{2}}\times N_{p_{2}}\times N_{s}^{2}\times \text{sizeof(complex)}\\@    &amp;=4\ \text{G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8B34A471-665E-4CAF-BD5C-38D65A79AC85}"/>
              </a:ext>
            </a:extLst>
          </p:cNvPr>
          <p:cNvGrpSpPr/>
          <p:nvPr/>
        </p:nvGrpSpPr>
        <p:grpSpPr>
          <a:xfrm>
            <a:off x="1787303" y="3546131"/>
            <a:ext cx="5330115" cy="622791"/>
            <a:chOff x="12700" y="-7938"/>
            <a:chExt cx="12012613" cy="1050926"/>
          </a:xfrm>
        </p:grpSpPr>
        <p:sp>
          <p:nvSpPr>
            <p:cNvPr id="84" name="Freeform 86">
              <a:extLst>
                <a:ext uri="{FF2B5EF4-FFF2-40B4-BE49-F238E27FC236}">
                  <a16:creationId xmlns:a16="http://schemas.microsoft.com/office/drawing/2014/main" id="{675603F5-6EBE-4E48-ABC9-CA466108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7">
              <a:extLst>
                <a:ext uri="{FF2B5EF4-FFF2-40B4-BE49-F238E27FC236}">
                  <a16:creationId xmlns:a16="http://schemas.microsoft.com/office/drawing/2014/main" id="{5A0210AB-61A4-4839-81B6-551189368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8" y="182563"/>
              <a:ext cx="168275" cy="200025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8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8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8">
              <a:extLst>
                <a:ext uri="{FF2B5EF4-FFF2-40B4-BE49-F238E27FC236}">
                  <a16:creationId xmlns:a16="http://schemas.microsoft.com/office/drawing/2014/main" id="{62055634-29DC-4495-9F0A-CB414AAA2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0" y="184150"/>
              <a:ext cx="339725" cy="192088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1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1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1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1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1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1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1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1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29525DEC-F59F-42DA-AE87-45EA8AFD3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3DE7BF94-1828-4B81-8E2F-75E90B13F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84150"/>
              <a:ext cx="144463" cy="192088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1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4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5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2FFDA62C-F42E-4F0B-BA8A-955515EF5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8" y="190500"/>
              <a:ext cx="214313" cy="2762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1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2 h 105"/>
                <a:gd name="T40" fmla="*/ 7 w 81"/>
                <a:gd name="T41" fmla="*/ 99 h 105"/>
                <a:gd name="T42" fmla="*/ 14 w 81"/>
                <a:gd name="T43" fmla="*/ 92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4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1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2"/>
                    <a:pt x="15" y="102"/>
                  </a:cubicBezTo>
                  <a:cubicBezTo>
                    <a:pt x="14" y="102"/>
                    <a:pt x="11" y="102"/>
                    <a:pt x="7" y="99"/>
                  </a:cubicBezTo>
                  <a:cubicBezTo>
                    <a:pt x="13" y="98"/>
                    <a:pt x="14" y="94"/>
                    <a:pt x="14" y="92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8A68F812-0628-44AE-987B-387ED8F4C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182563"/>
              <a:ext cx="166688" cy="200025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8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6" y="16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3"/>
                    <a:pt x="61" y="18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60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FDCE3899-EF24-4726-ABEA-72E7FD0BD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071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60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60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5207E04F-8E5B-4139-B92F-3372D734E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788" y="182563"/>
              <a:ext cx="141288" cy="200025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6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5 h 76"/>
                <a:gd name="T36" fmla="*/ 50 w 54"/>
                <a:gd name="T37" fmla="*/ 21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1"/>
                    <a:pt x="28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0B785BE4-CB07-4557-BFD0-5DC61895F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88" y="107950"/>
              <a:ext cx="138113" cy="274638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2 h 104"/>
                <a:gd name="T20" fmla="*/ 36 w 52"/>
                <a:gd name="T21" fmla="*/ 104 h 104"/>
                <a:gd name="T22" fmla="*/ 52 w 52"/>
                <a:gd name="T23" fmla="*/ 82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2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2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4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9C974EE8-1EB8-4892-A482-3CB71F1D9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215900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3D044912-9340-44EE-A4D9-4088E04C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8">
              <a:extLst>
                <a:ext uri="{FF2B5EF4-FFF2-40B4-BE49-F238E27FC236}">
                  <a16:creationId xmlns:a16="http://schemas.microsoft.com/office/drawing/2014/main" id="{7C652747-C36E-42CF-B389-FA188050C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075" y="307975"/>
              <a:ext cx="139700" cy="195263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8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6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1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8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6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1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2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9">
              <a:extLst>
                <a:ext uri="{FF2B5EF4-FFF2-40B4-BE49-F238E27FC236}">
                  <a16:creationId xmlns:a16="http://schemas.microsoft.com/office/drawing/2014/main" id="{205E2F05-4040-467D-9B1B-268AE1420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0" y="339725"/>
              <a:ext cx="88900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100">
              <a:extLst>
                <a:ext uri="{FF2B5EF4-FFF2-40B4-BE49-F238E27FC236}">
                  <a16:creationId xmlns:a16="http://schemas.microsoft.com/office/drawing/2014/main" id="{95E5B520-A93F-4F42-A7E6-D92E3CF81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101">
              <a:extLst>
                <a:ext uri="{FF2B5EF4-FFF2-40B4-BE49-F238E27FC236}">
                  <a16:creationId xmlns:a16="http://schemas.microsoft.com/office/drawing/2014/main" id="{C6A8D951-3EFB-4C70-8040-C83B3B695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900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102">
              <a:extLst>
                <a:ext uri="{FF2B5EF4-FFF2-40B4-BE49-F238E27FC236}">
                  <a16:creationId xmlns:a16="http://schemas.microsoft.com/office/drawing/2014/main" id="{7277EDE0-902C-4224-A39C-C4AB19E64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3275" y="307975"/>
              <a:ext cx="169863" cy="195263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8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5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9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7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8"/>
                    <a:pt x="25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103">
              <a:extLst>
                <a:ext uri="{FF2B5EF4-FFF2-40B4-BE49-F238E27FC236}">
                  <a16:creationId xmlns:a16="http://schemas.microsoft.com/office/drawing/2014/main" id="{E762D0F6-76B1-4AEF-B3A4-B329C588F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39725"/>
              <a:ext cx="90488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104">
              <a:extLst>
                <a:ext uri="{FF2B5EF4-FFF2-40B4-BE49-F238E27FC236}">
                  <a16:creationId xmlns:a16="http://schemas.microsoft.com/office/drawing/2014/main" id="{2DF435F9-9843-4E2B-A0CE-AD180127E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163513"/>
              <a:ext cx="214313" cy="211138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1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5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1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5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5">
              <a:extLst>
                <a:ext uri="{FF2B5EF4-FFF2-40B4-BE49-F238E27FC236}">
                  <a16:creationId xmlns:a16="http://schemas.microsoft.com/office/drawing/2014/main" id="{F33CEFD8-E876-4487-B8A0-4606F685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6">
              <a:extLst>
                <a:ext uri="{FF2B5EF4-FFF2-40B4-BE49-F238E27FC236}">
                  <a16:creationId xmlns:a16="http://schemas.microsoft.com/office/drawing/2014/main" id="{88370DB9-4424-4170-8478-7A123ACC3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8038" y="307975"/>
              <a:ext cx="138113" cy="19526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8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6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1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8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6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1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2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7">
              <a:extLst>
                <a:ext uri="{FF2B5EF4-FFF2-40B4-BE49-F238E27FC236}">
                  <a16:creationId xmlns:a16="http://schemas.microsoft.com/office/drawing/2014/main" id="{18231FA7-56EA-47ED-91DE-4B8ABCEB0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75" y="339725"/>
              <a:ext cx="109538" cy="147638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8">
              <a:extLst>
                <a:ext uri="{FF2B5EF4-FFF2-40B4-BE49-F238E27FC236}">
                  <a16:creationId xmlns:a16="http://schemas.microsoft.com/office/drawing/2014/main" id="{2B6ACEC1-7E00-4BAF-85F8-4BA74B01B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338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9">
              <a:extLst>
                <a:ext uri="{FF2B5EF4-FFF2-40B4-BE49-F238E27FC236}">
                  <a16:creationId xmlns:a16="http://schemas.microsoft.com/office/drawing/2014/main" id="{61F2311B-C702-4F6F-B101-59D07E4D1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688" y="79375"/>
              <a:ext cx="368300" cy="296863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10">
              <a:extLst>
                <a:ext uri="{FF2B5EF4-FFF2-40B4-BE49-F238E27FC236}">
                  <a16:creationId xmlns:a16="http://schemas.microsoft.com/office/drawing/2014/main" id="{8A7DED68-90CC-42A3-AFC5-9B03A2C61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5650" y="307975"/>
              <a:ext cx="171450" cy="19526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8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9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7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11">
              <a:extLst>
                <a:ext uri="{FF2B5EF4-FFF2-40B4-BE49-F238E27FC236}">
                  <a16:creationId xmlns:a16="http://schemas.microsoft.com/office/drawing/2014/main" id="{ABAF031B-2E6B-4780-B796-B11F33732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75" y="339725"/>
              <a:ext cx="107950" cy="147638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12">
              <a:extLst>
                <a:ext uri="{FF2B5EF4-FFF2-40B4-BE49-F238E27FC236}">
                  <a16:creationId xmlns:a16="http://schemas.microsoft.com/office/drawing/2014/main" id="{3DF35AEF-300B-4D24-B95E-FE3CCCC9C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13">
              <a:extLst>
                <a:ext uri="{FF2B5EF4-FFF2-40B4-BE49-F238E27FC236}">
                  <a16:creationId xmlns:a16="http://schemas.microsoft.com/office/drawing/2014/main" id="{16F063B7-1C47-4C02-B8AD-810A556BB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6400" y="79375"/>
              <a:ext cx="369888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14">
              <a:extLst>
                <a:ext uri="{FF2B5EF4-FFF2-40B4-BE49-F238E27FC236}">
                  <a16:creationId xmlns:a16="http://schemas.microsoft.com/office/drawing/2014/main" id="{5BC87527-CCEB-4925-806E-9E14E45FE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0" y="-7938"/>
              <a:ext cx="138113" cy="204788"/>
            </a:xfrm>
            <a:custGeom>
              <a:avLst/>
              <a:gdLst>
                <a:gd name="T0" fmla="*/ 52 w 52"/>
                <a:gd name="T1" fmla="*/ 56 h 78"/>
                <a:gd name="T2" fmla="*/ 48 w 52"/>
                <a:gd name="T3" fmla="*/ 56 h 78"/>
                <a:gd name="T4" fmla="*/ 45 w 52"/>
                <a:gd name="T5" fmla="*/ 67 h 78"/>
                <a:gd name="T6" fmla="*/ 33 w 52"/>
                <a:gd name="T7" fmla="*/ 68 h 78"/>
                <a:gd name="T8" fmla="*/ 12 w 52"/>
                <a:gd name="T9" fmla="*/ 68 h 78"/>
                <a:gd name="T10" fmla="*/ 35 w 52"/>
                <a:gd name="T11" fmla="*/ 48 h 78"/>
                <a:gd name="T12" fmla="*/ 52 w 52"/>
                <a:gd name="T13" fmla="*/ 23 h 78"/>
                <a:gd name="T14" fmla="*/ 24 w 52"/>
                <a:gd name="T15" fmla="*/ 0 h 78"/>
                <a:gd name="T16" fmla="*/ 0 w 52"/>
                <a:gd name="T17" fmla="*/ 21 h 78"/>
                <a:gd name="T18" fmla="*/ 6 w 52"/>
                <a:gd name="T19" fmla="*/ 28 h 78"/>
                <a:gd name="T20" fmla="*/ 13 w 52"/>
                <a:gd name="T21" fmla="*/ 22 h 78"/>
                <a:gd name="T22" fmla="*/ 6 w 52"/>
                <a:gd name="T23" fmla="*/ 15 h 78"/>
                <a:gd name="T24" fmla="*/ 23 w 52"/>
                <a:gd name="T25" fmla="*/ 5 h 78"/>
                <a:gd name="T26" fmla="*/ 40 w 52"/>
                <a:gd name="T27" fmla="*/ 23 h 78"/>
                <a:gd name="T28" fmla="*/ 29 w 52"/>
                <a:gd name="T29" fmla="*/ 45 h 78"/>
                <a:gd name="T30" fmla="*/ 1 w 52"/>
                <a:gd name="T31" fmla="*/ 73 h 78"/>
                <a:gd name="T32" fmla="*/ 0 w 52"/>
                <a:gd name="T33" fmla="*/ 78 h 78"/>
                <a:gd name="T34" fmla="*/ 48 w 52"/>
                <a:gd name="T35" fmla="*/ 78 h 78"/>
                <a:gd name="T36" fmla="*/ 52 w 52"/>
                <a:gd name="T37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8">
                  <a:moveTo>
                    <a:pt x="52" y="56"/>
                  </a:moveTo>
                  <a:lnTo>
                    <a:pt x="48" y="56"/>
                  </a:lnTo>
                  <a:cubicBezTo>
                    <a:pt x="47" y="59"/>
                    <a:pt x="46" y="66"/>
                    <a:pt x="45" y="67"/>
                  </a:cubicBezTo>
                  <a:cubicBezTo>
                    <a:pt x="44" y="68"/>
                    <a:pt x="35" y="68"/>
                    <a:pt x="33" y="68"/>
                  </a:cubicBezTo>
                  <a:lnTo>
                    <a:pt x="12" y="68"/>
                  </a:lnTo>
                  <a:cubicBezTo>
                    <a:pt x="24" y="57"/>
                    <a:pt x="28" y="54"/>
                    <a:pt x="35" y="48"/>
                  </a:cubicBezTo>
                  <a:cubicBezTo>
                    <a:pt x="44" y="41"/>
                    <a:pt x="52" y="34"/>
                    <a:pt x="52" y="23"/>
                  </a:cubicBezTo>
                  <a:cubicBezTo>
                    <a:pt x="52" y="9"/>
                    <a:pt x="39" y="0"/>
                    <a:pt x="24" y="0"/>
                  </a:cubicBezTo>
                  <a:cubicBezTo>
                    <a:pt x="10" y="0"/>
                    <a:pt x="0" y="11"/>
                    <a:pt x="0" y="21"/>
                  </a:cubicBezTo>
                  <a:cubicBezTo>
                    <a:pt x="0" y="27"/>
                    <a:pt x="5" y="28"/>
                    <a:pt x="6" y="28"/>
                  </a:cubicBezTo>
                  <a:cubicBezTo>
                    <a:pt x="9" y="28"/>
                    <a:pt x="13" y="26"/>
                    <a:pt x="13" y="22"/>
                  </a:cubicBezTo>
                  <a:cubicBezTo>
                    <a:pt x="13" y="20"/>
                    <a:pt x="12" y="15"/>
                    <a:pt x="6" y="15"/>
                  </a:cubicBezTo>
                  <a:cubicBezTo>
                    <a:pt x="9" y="7"/>
                    <a:pt x="17" y="5"/>
                    <a:pt x="23" y="5"/>
                  </a:cubicBezTo>
                  <a:cubicBezTo>
                    <a:pt x="34" y="5"/>
                    <a:pt x="40" y="14"/>
                    <a:pt x="40" y="23"/>
                  </a:cubicBezTo>
                  <a:cubicBezTo>
                    <a:pt x="40" y="33"/>
                    <a:pt x="33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8"/>
                  </a:cubicBezTo>
                  <a:lnTo>
                    <a:pt x="48" y="78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5">
              <a:extLst>
                <a:ext uri="{FF2B5EF4-FFF2-40B4-BE49-F238E27FC236}">
                  <a16:creationId xmlns:a16="http://schemas.microsoft.com/office/drawing/2014/main" id="{DD93AC27-3074-46A0-8571-6C5D41533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0" y="350838"/>
              <a:ext cx="122238" cy="136525"/>
            </a:xfrm>
            <a:custGeom>
              <a:avLst/>
              <a:gdLst>
                <a:gd name="T0" fmla="*/ 42 w 46"/>
                <a:gd name="T1" fmla="*/ 8 h 52"/>
                <a:gd name="T2" fmla="*/ 37 w 46"/>
                <a:gd name="T3" fmla="*/ 13 h 52"/>
                <a:gd name="T4" fmla="*/ 41 w 46"/>
                <a:gd name="T5" fmla="*/ 17 h 52"/>
                <a:gd name="T6" fmla="*/ 46 w 46"/>
                <a:gd name="T7" fmla="*/ 10 h 52"/>
                <a:gd name="T8" fmla="*/ 31 w 46"/>
                <a:gd name="T9" fmla="*/ 0 h 52"/>
                <a:gd name="T10" fmla="*/ 10 w 46"/>
                <a:gd name="T11" fmla="*/ 17 h 52"/>
                <a:gd name="T12" fmla="*/ 14 w 46"/>
                <a:gd name="T13" fmla="*/ 25 h 52"/>
                <a:gd name="T14" fmla="*/ 27 w 46"/>
                <a:gd name="T15" fmla="*/ 30 h 52"/>
                <a:gd name="T16" fmla="*/ 37 w 46"/>
                <a:gd name="T17" fmla="*/ 37 h 52"/>
                <a:gd name="T18" fmla="*/ 31 w 46"/>
                <a:gd name="T19" fmla="*/ 47 h 52"/>
                <a:gd name="T20" fmla="*/ 19 w 46"/>
                <a:gd name="T21" fmla="*/ 49 h 52"/>
                <a:gd name="T22" fmla="*/ 5 w 46"/>
                <a:gd name="T23" fmla="*/ 44 h 52"/>
                <a:gd name="T24" fmla="*/ 11 w 46"/>
                <a:gd name="T25" fmla="*/ 38 h 52"/>
                <a:gd name="T26" fmla="*/ 7 w 46"/>
                <a:gd name="T27" fmla="*/ 33 h 52"/>
                <a:gd name="T28" fmla="*/ 0 w 46"/>
                <a:gd name="T29" fmla="*/ 41 h 52"/>
                <a:gd name="T30" fmla="*/ 19 w 46"/>
                <a:gd name="T31" fmla="*/ 52 h 52"/>
                <a:gd name="T32" fmla="*/ 44 w 46"/>
                <a:gd name="T33" fmla="*/ 33 h 52"/>
                <a:gd name="T34" fmla="*/ 28 w 46"/>
                <a:gd name="T35" fmla="*/ 20 h 52"/>
                <a:gd name="T36" fmla="*/ 23 w 46"/>
                <a:gd name="T37" fmla="*/ 19 h 52"/>
                <a:gd name="T38" fmla="*/ 17 w 46"/>
                <a:gd name="T39" fmla="*/ 13 h 52"/>
                <a:gd name="T40" fmla="*/ 22 w 46"/>
                <a:gd name="T41" fmla="*/ 5 h 52"/>
                <a:gd name="T42" fmla="*/ 31 w 46"/>
                <a:gd name="T43" fmla="*/ 3 h 52"/>
                <a:gd name="T44" fmla="*/ 42 w 46"/>
                <a:gd name="T4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42" y="8"/>
                  </a:moveTo>
                  <a:cubicBezTo>
                    <a:pt x="39" y="8"/>
                    <a:pt x="37" y="11"/>
                    <a:pt x="37" y="13"/>
                  </a:cubicBezTo>
                  <a:cubicBezTo>
                    <a:pt x="37" y="16"/>
                    <a:pt x="39" y="17"/>
                    <a:pt x="41" y="17"/>
                  </a:cubicBezTo>
                  <a:cubicBezTo>
                    <a:pt x="42" y="17"/>
                    <a:pt x="46" y="16"/>
                    <a:pt x="46" y="10"/>
                  </a:cubicBezTo>
                  <a:cubicBezTo>
                    <a:pt x="46" y="3"/>
                    <a:pt x="38" y="0"/>
                    <a:pt x="31" y="0"/>
                  </a:cubicBezTo>
                  <a:cubicBezTo>
                    <a:pt x="13" y="0"/>
                    <a:pt x="10" y="13"/>
                    <a:pt x="10" y="17"/>
                  </a:cubicBezTo>
                  <a:cubicBezTo>
                    <a:pt x="10" y="21"/>
                    <a:pt x="12" y="24"/>
                    <a:pt x="14" y="25"/>
                  </a:cubicBezTo>
                  <a:cubicBezTo>
                    <a:pt x="17" y="28"/>
                    <a:pt x="19" y="28"/>
                    <a:pt x="27" y="30"/>
                  </a:cubicBezTo>
                  <a:cubicBezTo>
                    <a:pt x="29" y="30"/>
                    <a:pt x="37" y="31"/>
                    <a:pt x="37" y="37"/>
                  </a:cubicBezTo>
                  <a:cubicBezTo>
                    <a:pt x="37" y="39"/>
                    <a:pt x="35" y="44"/>
                    <a:pt x="31" y="47"/>
                  </a:cubicBezTo>
                  <a:cubicBezTo>
                    <a:pt x="26" y="49"/>
                    <a:pt x="20" y="49"/>
                    <a:pt x="19" y="49"/>
                  </a:cubicBezTo>
                  <a:cubicBezTo>
                    <a:pt x="14" y="49"/>
                    <a:pt x="8" y="48"/>
                    <a:pt x="5" y="44"/>
                  </a:cubicBezTo>
                  <a:cubicBezTo>
                    <a:pt x="9" y="44"/>
                    <a:pt x="11" y="41"/>
                    <a:pt x="11" y="38"/>
                  </a:cubicBezTo>
                  <a:cubicBezTo>
                    <a:pt x="11" y="35"/>
                    <a:pt x="9" y="33"/>
                    <a:pt x="7" y="33"/>
                  </a:cubicBezTo>
                  <a:cubicBezTo>
                    <a:pt x="3" y="33"/>
                    <a:pt x="0" y="36"/>
                    <a:pt x="0" y="41"/>
                  </a:cubicBezTo>
                  <a:cubicBezTo>
                    <a:pt x="0" y="48"/>
                    <a:pt x="8" y="52"/>
                    <a:pt x="19" y="52"/>
                  </a:cubicBezTo>
                  <a:cubicBezTo>
                    <a:pt x="40" y="52"/>
                    <a:pt x="44" y="38"/>
                    <a:pt x="44" y="33"/>
                  </a:cubicBezTo>
                  <a:cubicBezTo>
                    <a:pt x="44" y="23"/>
                    <a:pt x="32" y="20"/>
                    <a:pt x="28" y="20"/>
                  </a:cubicBezTo>
                  <a:cubicBezTo>
                    <a:pt x="27" y="19"/>
                    <a:pt x="24" y="19"/>
                    <a:pt x="23" y="19"/>
                  </a:cubicBezTo>
                  <a:cubicBezTo>
                    <a:pt x="19" y="18"/>
                    <a:pt x="17" y="15"/>
                    <a:pt x="17" y="13"/>
                  </a:cubicBezTo>
                  <a:cubicBezTo>
                    <a:pt x="17" y="10"/>
                    <a:pt x="19" y="7"/>
                    <a:pt x="22" y="5"/>
                  </a:cubicBezTo>
                  <a:cubicBezTo>
                    <a:pt x="25" y="3"/>
                    <a:pt x="29" y="3"/>
                    <a:pt x="31" y="3"/>
                  </a:cubicBezTo>
                  <a:cubicBezTo>
                    <a:pt x="33" y="3"/>
                    <a:pt x="39" y="4"/>
                    <a:pt x="42" y="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6">
              <a:extLst>
                <a:ext uri="{FF2B5EF4-FFF2-40B4-BE49-F238E27FC236}">
                  <a16:creationId xmlns:a16="http://schemas.microsoft.com/office/drawing/2014/main" id="{7CA54DAA-1550-4AAB-9117-AA20EA0D8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175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Freeform 117">
              <a:extLst>
                <a:ext uri="{FF2B5EF4-FFF2-40B4-BE49-F238E27FC236}">
                  <a16:creationId xmlns:a16="http://schemas.microsoft.com/office/drawing/2014/main" id="{9F0ED7C4-96DF-467F-BB38-5752C0F7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182563"/>
              <a:ext cx="144463" cy="200025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6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5 h 76"/>
                <a:gd name="T36" fmla="*/ 50 w 55"/>
                <a:gd name="T37" fmla="*/ 21 h 76"/>
                <a:gd name="T38" fmla="*/ 50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7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1"/>
                    <a:pt x="29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9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8">
              <a:extLst>
                <a:ext uri="{FF2B5EF4-FFF2-40B4-BE49-F238E27FC236}">
                  <a16:creationId xmlns:a16="http://schemas.microsoft.com/office/drawing/2014/main" id="{4033E7FE-811A-46BE-8983-10B31A462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4975" y="84138"/>
              <a:ext cx="92075" cy="292100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9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9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29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4"/>
                    <a:pt x="20" y="0"/>
                    <a:pt x="15" y="0"/>
                  </a:cubicBezTo>
                  <a:cubicBezTo>
                    <a:pt x="10" y="0"/>
                    <a:pt x="7" y="5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9">
              <a:extLst>
                <a:ext uri="{FF2B5EF4-FFF2-40B4-BE49-F238E27FC236}">
                  <a16:creationId xmlns:a16="http://schemas.microsoft.com/office/drawing/2014/main" id="{704D07F4-CFD2-4B84-8A90-58C95D4A7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4038" y="190500"/>
              <a:ext cx="163513" cy="185738"/>
            </a:xfrm>
            <a:custGeom>
              <a:avLst/>
              <a:gdLst>
                <a:gd name="T0" fmla="*/ 60 w 62"/>
                <a:gd name="T1" fmla="*/ 5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7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5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7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20">
              <a:extLst>
                <a:ext uri="{FF2B5EF4-FFF2-40B4-BE49-F238E27FC236}">
                  <a16:creationId xmlns:a16="http://schemas.microsoft.com/office/drawing/2014/main" id="{5B4E1C04-6585-418B-A8D2-2B1B6818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6125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21">
              <a:extLst>
                <a:ext uri="{FF2B5EF4-FFF2-40B4-BE49-F238E27FC236}">
                  <a16:creationId xmlns:a16="http://schemas.microsoft.com/office/drawing/2014/main" id="{95CDBD8E-37DC-4E6D-9767-5F8DC6A60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31388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29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22">
              <a:extLst>
                <a:ext uri="{FF2B5EF4-FFF2-40B4-BE49-F238E27FC236}">
                  <a16:creationId xmlns:a16="http://schemas.microsoft.com/office/drawing/2014/main" id="{8827331C-83F6-40DB-A9C1-713B6CA00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75" y="68263"/>
              <a:ext cx="142875" cy="307975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7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5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0 w 54"/>
                <a:gd name="T35" fmla="*/ 117 h 117"/>
                <a:gd name="T36" fmla="*/ 40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6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6"/>
                    <a:pt x="48" y="0"/>
                    <a:pt x="39" y="0"/>
                  </a:cubicBezTo>
                  <a:cubicBezTo>
                    <a:pt x="28" y="0"/>
                    <a:pt x="13" y="9"/>
                    <a:pt x="13" y="27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5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0" y="117"/>
                  </a:cubicBezTo>
                  <a:lnTo>
                    <a:pt x="40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23">
              <a:extLst>
                <a:ext uri="{FF2B5EF4-FFF2-40B4-BE49-F238E27FC236}">
                  <a16:creationId xmlns:a16="http://schemas.microsoft.com/office/drawing/2014/main" id="{061A0A24-98C7-4A1E-9300-AD7C6D2AE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50800"/>
              <a:ext cx="100013" cy="4365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24">
              <a:extLst>
                <a:ext uri="{FF2B5EF4-FFF2-40B4-BE49-F238E27FC236}">
                  <a16:creationId xmlns:a16="http://schemas.microsoft.com/office/drawing/2014/main" id="{76E214CE-A8F4-4F81-9B12-34C5C6BF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82563"/>
              <a:ext cx="168275" cy="200025"/>
            </a:xfrm>
            <a:custGeom>
              <a:avLst/>
              <a:gdLst>
                <a:gd name="T0" fmla="*/ 14 w 64"/>
                <a:gd name="T1" fmla="*/ 38 h 76"/>
                <a:gd name="T2" fmla="*/ 37 w 64"/>
                <a:gd name="T3" fmla="*/ 4 h 76"/>
                <a:gd name="T4" fmla="*/ 54 w 64"/>
                <a:gd name="T5" fmla="*/ 10 h 76"/>
                <a:gd name="T6" fmla="*/ 47 w 64"/>
                <a:gd name="T7" fmla="*/ 18 h 76"/>
                <a:gd name="T8" fmla="*/ 54 w 64"/>
                <a:gd name="T9" fmla="*/ 25 h 76"/>
                <a:gd name="T10" fmla="*/ 62 w 64"/>
                <a:gd name="T11" fmla="*/ 18 h 76"/>
                <a:gd name="T12" fmla="*/ 36 w 64"/>
                <a:gd name="T13" fmla="*/ 0 h 76"/>
                <a:gd name="T14" fmla="*/ 0 w 64"/>
                <a:gd name="T15" fmla="*/ 38 h 76"/>
                <a:gd name="T16" fmla="*/ 36 w 64"/>
                <a:gd name="T17" fmla="*/ 76 h 76"/>
                <a:gd name="T18" fmla="*/ 64 w 64"/>
                <a:gd name="T19" fmla="*/ 54 h 76"/>
                <a:gd name="T20" fmla="*/ 61 w 64"/>
                <a:gd name="T21" fmla="*/ 53 h 76"/>
                <a:gd name="T22" fmla="*/ 59 w 64"/>
                <a:gd name="T23" fmla="*/ 54 h 76"/>
                <a:gd name="T24" fmla="*/ 38 w 64"/>
                <a:gd name="T25" fmla="*/ 72 h 76"/>
                <a:gd name="T26" fmla="*/ 14 w 64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6">
                  <a:moveTo>
                    <a:pt x="14" y="38"/>
                  </a:moveTo>
                  <a:cubicBezTo>
                    <a:pt x="14" y="11"/>
                    <a:pt x="28" y="4"/>
                    <a:pt x="37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7" y="16"/>
                    <a:pt x="47" y="18"/>
                  </a:cubicBezTo>
                  <a:cubicBezTo>
                    <a:pt x="47" y="22"/>
                    <a:pt x="49" y="25"/>
                    <a:pt x="54" y="25"/>
                  </a:cubicBezTo>
                  <a:cubicBezTo>
                    <a:pt x="58" y="25"/>
                    <a:pt x="62" y="23"/>
                    <a:pt x="62" y="18"/>
                  </a:cubicBezTo>
                  <a:cubicBezTo>
                    <a:pt x="62" y="6"/>
                    <a:pt x="49" y="0"/>
                    <a:pt x="36" y="0"/>
                  </a:cubicBezTo>
                  <a:cubicBezTo>
                    <a:pt x="16" y="0"/>
                    <a:pt x="0" y="18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8" y="76"/>
                    <a:pt x="64" y="56"/>
                    <a:pt x="64" y="54"/>
                  </a:cubicBezTo>
                  <a:cubicBezTo>
                    <a:pt x="64" y="53"/>
                    <a:pt x="62" y="53"/>
                    <a:pt x="61" y="53"/>
                  </a:cubicBezTo>
                  <a:cubicBezTo>
                    <a:pt x="60" y="53"/>
                    <a:pt x="60" y="53"/>
                    <a:pt x="59" y="54"/>
                  </a:cubicBezTo>
                  <a:cubicBezTo>
                    <a:pt x="54" y="70"/>
                    <a:pt x="44" y="72"/>
                    <a:pt x="38" y="72"/>
                  </a:cubicBezTo>
                  <a:cubicBezTo>
                    <a:pt x="29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5">
              <a:extLst>
                <a:ext uri="{FF2B5EF4-FFF2-40B4-BE49-F238E27FC236}">
                  <a16:creationId xmlns:a16="http://schemas.microsoft.com/office/drawing/2014/main" id="{EDF6C932-81F3-445A-B168-31C949531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4175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6">
              <a:extLst>
                <a:ext uri="{FF2B5EF4-FFF2-40B4-BE49-F238E27FC236}">
                  <a16:creationId xmlns:a16="http://schemas.microsoft.com/office/drawing/2014/main" id="{E43DD4D0-05E8-480D-A550-BF1D24438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5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6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6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69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09" y="3"/>
                    <a:pt x="104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7">
              <a:extLst>
                <a:ext uri="{FF2B5EF4-FFF2-40B4-BE49-F238E27FC236}">
                  <a16:creationId xmlns:a16="http://schemas.microsoft.com/office/drawing/2014/main" id="{EFD5FB2D-206F-4691-8210-4E59F2823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3613" y="184150"/>
              <a:ext cx="215900" cy="276225"/>
            </a:xfrm>
            <a:custGeom>
              <a:avLst/>
              <a:gdLst>
                <a:gd name="T0" fmla="*/ 24 w 82"/>
                <a:gd name="T1" fmla="*/ 11 h 105"/>
                <a:gd name="T2" fmla="*/ 24 w 82"/>
                <a:gd name="T3" fmla="*/ 0 h 105"/>
                <a:gd name="T4" fmla="*/ 0 w 82"/>
                <a:gd name="T5" fmla="*/ 2 h 105"/>
                <a:gd name="T6" fmla="*/ 0 w 82"/>
                <a:gd name="T7" fmla="*/ 7 h 105"/>
                <a:gd name="T8" fmla="*/ 13 w 82"/>
                <a:gd name="T9" fmla="*/ 15 h 105"/>
                <a:gd name="T10" fmla="*/ 13 w 82"/>
                <a:gd name="T11" fmla="*/ 93 h 105"/>
                <a:gd name="T12" fmla="*/ 0 w 82"/>
                <a:gd name="T13" fmla="*/ 100 h 105"/>
                <a:gd name="T14" fmla="*/ 0 w 82"/>
                <a:gd name="T15" fmla="*/ 105 h 105"/>
                <a:gd name="T16" fmla="*/ 19 w 82"/>
                <a:gd name="T17" fmla="*/ 105 h 105"/>
                <a:gd name="T18" fmla="*/ 38 w 82"/>
                <a:gd name="T19" fmla="*/ 105 h 105"/>
                <a:gd name="T20" fmla="*/ 38 w 82"/>
                <a:gd name="T21" fmla="*/ 100 h 105"/>
                <a:gd name="T22" fmla="*/ 25 w 82"/>
                <a:gd name="T23" fmla="*/ 93 h 105"/>
                <a:gd name="T24" fmla="*/ 25 w 82"/>
                <a:gd name="T25" fmla="*/ 65 h 105"/>
                <a:gd name="T26" fmla="*/ 25 w 82"/>
                <a:gd name="T27" fmla="*/ 63 h 105"/>
                <a:gd name="T28" fmla="*/ 45 w 82"/>
                <a:gd name="T29" fmla="*/ 75 h 105"/>
                <a:gd name="T30" fmla="*/ 82 w 82"/>
                <a:gd name="T31" fmla="*/ 37 h 105"/>
                <a:gd name="T32" fmla="*/ 48 w 82"/>
                <a:gd name="T33" fmla="*/ 0 h 105"/>
                <a:gd name="T34" fmla="*/ 24 w 82"/>
                <a:gd name="T35" fmla="*/ 11 h 105"/>
                <a:gd name="T36" fmla="*/ 25 w 82"/>
                <a:gd name="T37" fmla="*/ 54 h 105"/>
                <a:gd name="T38" fmla="*/ 25 w 82"/>
                <a:gd name="T39" fmla="*/ 17 h 105"/>
                <a:gd name="T40" fmla="*/ 46 w 82"/>
                <a:gd name="T41" fmla="*/ 4 h 105"/>
                <a:gd name="T42" fmla="*/ 69 w 82"/>
                <a:gd name="T43" fmla="*/ 37 h 105"/>
                <a:gd name="T44" fmla="*/ 45 w 82"/>
                <a:gd name="T45" fmla="*/ 71 h 105"/>
                <a:gd name="T46" fmla="*/ 27 w 82"/>
                <a:gd name="T47" fmla="*/ 61 h 105"/>
                <a:gd name="T48" fmla="*/ 25 w 82"/>
                <a:gd name="T49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5">
                  <a:moveTo>
                    <a:pt x="24" y="11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5"/>
                  </a:cubicBezTo>
                  <a:lnTo>
                    <a:pt x="13" y="93"/>
                  </a:lnTo>
                  <a:cubicBezTo>
                    <a:pt x="13" y="100"/>
                    <a:pt x="12" y="100"/>
                    <a:pt x="0" y="100"/>
                  </a:cubicBezTo>
                  <a:lnTo>
                    <a:pt x="0" y="105"/>
                  </a:lnTo>
                  <a:cubicBezTo>
                    <a:pt x="6" y="105"/>
                    <a:pt x="15" y="105"/>
                    <a:pt x="19" y="105"/>
                  </a:cubicBezTo>
                  <a:cubicBezTo>
                    <a:pt x="24" y="105"/>
                    <a:pt x="32" y="105"/>
                    <a:pt x="38" y="105"/>
                  </a:cubicBezTo>
                  <a:lnTo>
                    <a:pt x="38" y="100"/>
                  </a:lnTo>
                  <a:cubicBezTo>
                    <a:pt x="27" y="100"/>
                    <a:pt x="25" y="100"/>
                    <a:pt x="25" y="93"/>
                  </a:cubicBezTo>
                  <a:lnTo>
                    <a:pt x="25" y="65"/>
                  </a:lnTo>
                  <a:lnTo>
                    <a:pt x="25" y="63"/>
                  </a:lnTo>
                  <a:cubicBezTo>
                    <a:pt x="26" y="66"/>
                    <a:pt x="33" y="75"/>
                    <a:pt x="45" y="75"/>
                  </a:cubicBezTo>
                  <a:cubicBezTo>
                    <a:pt x="65" y="75"/>
                    <a:pt x="82" y="59"/>
                    <a:pt x="82" y="37"/>
                  </a:cubicBezTo>
                  <a:cubicBezTo>
                    <a:pt x="82" y="16"/>
                    <a:pt x="66" y="0"/>
                    <a:pt x="48" y="0"/>
                  </a:cubicBezTo>
                  <a:cubicBezTo>
                    <a:pt x="35" y="0"/>
                    <a:pt x="28" y="7"/>
                    <a:pt x="24" y="11"/>
                  </a:cubicBezTo>
                  <a:close/>
                  <a:moveTo>
                    <a:pt x="25" y="54"/>
                  </a:moveTo>
                  <a:lnTo>
                    <a:pt x="25" y="17"/>
                  </a:lnTo>
                  <a:cubicBezTo>
                    <a:pt x="30" y="9"/>
                    <a:pt x="38" y="4"/>
                    <a:pt x="46" y="4"/>
                  </a:cubicBezTo>
                  <a:cubicBezTo>
                    <a:pt x="58" y="4"/>
                    <a:pt x="69" y="19"/>
                    <a:pt x="69" y="37"/>
                  </a:cubicBezTo>
                  <a:cubicBezTo>
                    <a:pt x="69" y="57"/>
                    <a:pt x="57" y="71"/>
                    <a:pt x="45" y="71"/>
                  </a:cubicBezTo>
                  <a:cubicBezTo>
                    <a:pt x="38" y="71"/>
                    <a:pt x="32" y="68"/>
                    <a:pt x="27" y="61"/>
                  </a:cubicBezTo>
                  <a:cubicBezTo>
                    <a:pt x="25" y="58"/>
                    <a:pt x="25" y="58"/>
                    <a:pt x="25" y="5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8">
              <a:extLst>
                <a:ext uri="{FF2B5EF4-FFF2-40B4-BE49-F238E27FC236}">
                  <a16:creationId xmlns:a16="http://schemas.microsoft.com/office/drawing/2014/main" id="{BEF291D4-CCB7-40CB-A5C3-91F68018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8088" y="73025"/>
              <a:ext cx="98425" cy="303213"/>
            </a:xfrm>
            <a:custGeom>
              <a:avLst/>
              <a:gdLst>
                <a:gd name="T0" fmla="*/ 24 w 37"/>
                <a:gd name="T1" fmla="*/ 0 h 115"/>
                <a:gd name="T2" fmla="*/ 0 w 37"/>
                <a:gd name="T3" fmla="*/ 2 h 115"/>
                <a:gd name="T4" fmla="*/ 0 w 37"/>
                <a:gd name="T5" fmla="*/ 7 h 115"/>
                <a:gd name="T6" fmla="*/ 13 w 37"/>
                <a:gd name="T7" fmla="*/ 16 h 115"/>
                <a:gd name="T8" fmla="*/ 13 w 37"/>
                <a:gd name="T9" fmla="*/ 103 h 115"/>
                <a:gd name="T10" fmla="*/ 0 w 37"/>
                <a:gd name="T11" fmla="*/ 110 h 115"/>
                <a:gd name="T12" fmla="*/ 0 w 37"/>
                <a:gd name="T13" fmla="*/ 115 h 115"/>
                <a:gd name="T14" fmla="*/ 19 w 37"/>
                <a:gd name="T15" fmla="*/ 115 h 115"/>
                <a:gd name="T16" fmla="*/ 37 w 37"/>
                <a:gd name="T17" fmla="*/ 115 h 115"/>
                <a:gd name="T18" fmla="*/ 37 w 37"/>
                <a:gd name="T19" fmla="*/ 110 h 115"/>
                <a:gd name="T20" fmla="*/ 24 w 37"/>
                <a:gd name="T21" fmla="*/ 103 h 115"/>
                <a:gd name="T22" fmla="*/ 24 w 37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03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6" y="115"/>
                    <a:pt x="14" y="115"/>
                    <a:pt x="19" y="115"/>
                  </a:cubicBezTo>
                  <a:cubicBezTo>
                    <a:pt x="23" y="115"/>
                    <a:pt x="31" y="115"/>
                    <a:pt x="37" y="115"/>
                  </a:cubicBezTo>
                  <a:lnTo>
                    <a:pt x="37" y="110"/>
                  </a:lnTo>
                  <a:cubicBezTo>
                    <a:pt x="26" y="110"/>
                    <a:pt x="24" y="110"/>
                    <a:pt x="24" y="10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9">
              <a:extLst>
                <a:ext uri="{FF2B5EF4-FFF2-40B4-BE49-F238E27FC236}">
                  <a16:creationId xmlns:a16="http://schemas.microsoft.com/office/drawing/2014/main" id="{E929DED4-4F59-4C55-86B5-46CA1957C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7150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30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30">
              <a:extLst>
                <a:ext uri="{FF2B5EF4-FFF2-40B4-BE49-F238E27FC236}">
                  <a16:creationId xmlns:a16="http://schemas.microsoft.com/office/drawing/2014/main" id="{9E0D3866-8620-4C4C-95B4-684CAE63D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4475" y="190500"/>
              <a:ext cx="220663" cy="185738"/>
            </a:xfrm>
            <a:custGeom>
              <a:avLst/>
              <a:gdLst>
                <a:gd name="T0" fmla="*/ 46 w 84"/>
                <a:gd name="T1" fmla="*/ 32 h 71"/>
                <a:gd name="T2" fmla="*/ 61 w 84"/>
                <a:gd name="T3" fmla="*/ 13 h 71"/>
                <a:gd name="T4" fmla="*/ 81 w 84"/>
                <a:gd name="T5" fmla="*/ 5 h 71"/>
                <a:gd name="T6" fmla="*/ 81 w 84"/>
                <a:gd name="T7" fmla="*/ 0 h 71"/>
                <a:gd name="T8" fmla="*/ 67 w 84"/>
                <a:gd name="T9" fmla="*/ 0 h 71"/>
                <a:gd name="T10" fmla="*/ 51 w 84"/>
                <a:gd name="T11" fmla="*/ 0 h 71"/>
                <a:gd name="T12" fmla="*/ 51 w 84"/>
                <a:gd name="T13" fmla="*/ 5 h 71"/>
                <a:gd name="T14" fmla="*/ 56 w 84"/>
                <a:gd name="T15" fmla="*/ 10 h 71"/>
                <a:gd name="T16" fmla="*/ 54 w 84"/>
                <a:gd name="T17" fmla="*/ 16 h 71"/>
                <a:gd name="T18" fmla="*/ 43 w 84"/>
                <a:gd name="T19" fmla="*/ 29 h 71"/>
                <a:gd name="T20" fmla="*/ 30 w 84"/>
                <a:gd name="T21" fmla="*/ 12 h 71"/>
                <a:gd name="T22" fmla="*/ 29 w 84"/>
                <a:gd name="T23" fmla="*/ 9 h 71"/>
                <a:gd name="T24" fmla="*/ 35 w 84"/>
                <a:gd name="T25" fmla="*/ 5 h 71"/>
                <a:gd name="T26" fmla="*/ 35 w 84"/>
                <a:gd name="T27" fmla="*/ 0 h 71"/>
                <a:gd name="T28" fmla="*/ 17 w 84"/>
                <a:gd name="T29" fmla="*/ 0 h 71"/>
                <a:gd name="T30" fmla="*/ 1 w 84"/>
                <a:gd name="T31" fmla="*/ 0 h 71"/>
                <a:gd name="T32" fmla="*/ 1 w 84"/>
                <a:gd name="T33" fmla="*/ 5 h 71"/>
                <a:gd name="T34" fmla="*/ 21 w 84"/>
                <a:gd name="T35" fmla="*/ 15 h 71"/>
                <a:gd name="T36" fmla="*/ 37 w 84"/>
                <a:gd name="T37" fmla="*/ 36 h 71"/>
                <a:gd name="T38" fmla="*/ 21 w 84"/>
                <a:gd name="T39" fmla="*/ 56 h 71"/>
                <a:gd name="T40" fmla="*/ 0 w 84"/>
                <a:gd name="T41" fmla="*/ 66 h 71"/>
                <a:gd name="T42" fmla="*/ 0 w 84"/>
                <a:gd name="T43" fmla="*/ 71 h 71"/>
                <a:gd name="T44" fmla="*/ 14 w 84"/>
                <a:gd name="T45" fmla="*/ 71 h 71"/>
                <a:gd name="T46" fmla="*/ 30 w 84"/>
                <a:gd name="T47" fmla="*/ 71 h 71"/>
                <a:gd name="T48" fmla="*/ 30 w 84"/>
                <a:gd name="T49" fmla="*/ 66 h 71"/>
                <a:gd name="T50" fmla="*/ 25 w 84"/>
                <a:gd name="T51" fmla="*/ 61 h 71"/>
                <a:gd name="T52" fmla="*/ 40 w 84"/>
                <a:gd name="T53" fmla="*/ 40 h 71"/>
                <a:gd name="T54" fmla="*/ 52 w 84"/>
                <a:gd name="T55" fmla="*/ 56 h 71"/>
                <a:gd name="T56" fmla="*/ 56 w 84"/>
                <a:gd name="T57" fmla="*/ 62 h 71"/>
                <a:gd name="T58" fmla="*/ 50 w 84"/>
                <a:gd name="T59" fmla="*/ 66 h 71"/>
                <a:gd name="T60" fmla="*/ 50 w 84"/>
                <a:gd name="T61" fmla="*/ 71 h 71"/>
                <a:gd name="T62" fmla="*/ 68 w 84"/>
                <a:gd name="T63" fmla="*/ 71 h 71"/>
                <a:gd name="T64" fmla="*/ 84 w 84"/>
                <a:gd name="T65" fmla="*/ 71 h 71"/>
                <a:gd name="T66" fmla="*/ 84 w 84"/>
                <a:gd name="T67" fmla="*/ 66 h 71"/>
                <a:gd name="T68" fmla="*/ 68 w 84"/>
                <a:gd name="T69" fmla="*/ 61 h 71"/>
                <a:gd name="T70" fmla="*/ 46 w 84"/>
                <a:gd name="T71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71">
                  <a:moveTo>
                    <a:pt x="46" y="32"/>
                  </a:moveTo>
                  <a:cubicBezTo>
                    <a:pt x="51" y="26"/>
                    <a:pt x="57" y="18"/>
                    <a:pt x="61" y="13"/>
                  </a:cubicBezTo>
                  <a:cubicBezTo>
                    <a:pt x="66" y="7"/>
                    <a:pt x="73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7" y="0"/>
                  </a:cubicBezTo>
                  <a:cubicBezTo>
                    <a:pt x="62" y="0"/>
                    <a:pt x="53" y="0"/>
                    <a:pt x="51" y="0"/>
                  </a:cubicBezTo>
                  <a:lnTo>
                    <a:pt x="51" y="5"/>
                  </a:lnTo>
                  <a:cubicBezTo>
                    <a:pt x="55" y="5"/>
                    <a:pt x="56" y="7"/>
                    <a:pt x="56" y="10"/>
                  </a:cubicBezTo>
                  <a:cubicBezTo>
                    <a:pt x="56" y="13"/>
                    <a:pt x="54" y="15"/>
                    <a:pt x="54" y="16"/>
                  </a:cubicBezTo>
                  <a:lnTo>
                    <a:pt x="43" y="29"/>
                  </a:lnTo>
                  <a:lnTo>
                    <a:pt x="30" y="12"/>
                  </a:lnTo>
                  <a:cubicBezTo>
                    <a:pt x="29" y="10"/>
                    <a:pt x="29" y="10"/>
                    <a:pt x="29" y="9"/>
                  </a:cubicBezTo>
                  <a:cubicBezTo>
                    <a:pt x="29" y="6"/>
                    <a:pt x="31" y="5"/>
                    <a:pt x="35" y="5"/>
                  </a:cubicBezTo>
                  <a:lnTo>
                    <a:pt x="35" y="0"/>
                  </a:lnTo>
                  <a:cubicBezTo>
                    <a:pt x="30" y="0"/>
                    <a:pt x="19" y="0"/>
                    <a:pt x="17" y="0"/>
                  </a:cubicBezTo>
                  <a:cubicBezTo>
                    <a:pt x="13" y="0"/>
                    <a:pt x="5" y="0"/>
                    <a:pt x="1" y="0"/>
                  </a:cubicBezTo>
                  <a:lnTo>
                    <a:pt x="1" y="5"/>
                  </a:lnTo>
                  <a:cubicBezTo>
                    <a:pt x="13" y="5"/>
                    <a:pt x="13" y="5"/>
                    <a:pt x="21" y="15"/>
                  </a:cubicBezTo>
                  <a:lnTo>
                    <a:pt x="37" y="36"/>
                  </a:lnTo>
                  <a:lnTo>
                    <a:pt x="21" y="56"/>
                  </a:lnTo>
                  <a:cubicBezTo>
                    <a:pt x="13" y="66"/>
                    <a:pt x="4" y="66"/>
                    <a:pt x="0" y="66"/>
                  </a:cubicBezTo>
                  <a:lnTo>
                    <a:pt x="0" y="71"/>
                  </a:lnTo>
                  <a:cubicBezTo>
                    <a:pt x="4" y="71"/>
                    <a:pt x="10" y="71"/>
                    <a:pt x="14" y="71"/>
                  </a:cubicBezTo>
                  <a:cubicBezTo>
                    <a:pt x="19" y="71"/>
                    <a:pt x="26" y="71"/>
                    <a:pt x="30" y="71"/>
                  </a:cubicBezTo>
                  <a:lnTo>
                    <a:pt x="30" y="66"/>
                  </a:lnTo>
                  <a:cubicBezTo>
                    <a:pt x="26" y="66"/>
                    <a:pt x="25" y="63"/>
                    <a:pt x="25" y="61"/>
                  </a:cubicBezTo>
                  <a:cubicBezTo>
                    <a:pt x="25" y="57"/>
                    <a:pt x="30" y="52"/>
                    <a:pt x="40" y="40"/>
                  </a:cubicBezTo>
                  <a:lnTo>
                    <a:pt x="52" y="56"/>
                  </a:lnTo>
                  <a:cubicBezTo>
                    <a:pt x="54" y="58"/>
                    <a:pt x="56" y="61"/>
                    <a:pt x="56" y="62"/>
                  </a:cubicBezTo>
                  <a:cubicBezTo>
                    <a:pt x="56" y="63"/>
                    <a:pt x="54" y="66"/>
                    <a:pt x="50" y="66"/>
                  </a:cubicBezTo>
                  <a:lnTo>
                    <a:pt x="50" y="71"/>
                  </a:lnTo>
                  <a:cubicBezTo>
                    <a:pt x="55" y="71"/>
                    <a:pt x="64" y="71"/>
                    <a:pt x="68" y="71"/>
                  </a:cubicBezTo>
                  <a:cubicBezTo>
                    <a:pt x="72" y="71"/>
                    <a:pt x="79" y="71"/>
                    <a:pt x="84" y="71"/>
                  </a:cubicBezTo>
                  <a:lnTo>
                    <a:pt x="84" y="66"/>
                  </a:lnTo>
                  <a:cubicBezTo>
                    <a:pt x="75" y="66"/>
                    <a:pt x="72" y="66"/>
                    <a:pt x="68" y="61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31">
              <a:extLst>
                <a:ext uri="{FF2B5EF4-FFF2-40B4-BE49-F238E27FC236}">
                  <a16:creationId xmlns:a16="http://schemas.microsoft.com/office/drawing/2014/main" id="{0152EA40-0161-4D47-B5E3-19E123331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3713" y="50800"/>
              <a:ext cx="101600" cy="436563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32">
              <a:extLst>
                <a:ext uri="{FF2B5EF4-FFF2-40B4-BE49-F238E27FC236}">
                  <a16:creationId xmlns:a16="http://schemas.microsoft.com/office/drawing/2014/main" id="{9A2FDB34-041B-4A6F-BF00-D8265BDD4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871538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3 h 39"/>
                <a:gd name="T20" fmla="*/ 6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33">
              <a:extLst>
                <a:ext uri="{FF2B5EF4-FFF2-40B4-BE49-F238E27FC236}">
                  <a16:creationId xmlns:a16="http://schemas.microsoft.com/office/drawing/2014/main" id="{79D58748-9224-4943-BCF0-BC45AAC02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8475" y="738188"/>
              <a:ext cx="195263" cy="295275"/>
            </a:xfrm>
            <a:custGeom>
              <a:avLst/>
              <a:gdLst>
                <a:gd name="T0" fmla="*/ 44 w 74"/>
                <a:gd name="T1" fmla="*/ 85 h 112"/>
                <a:gd name="T2" fmla="*/ 44 w 74"/>
                <a:gd name="T3" fmla="*/ 99 h 112"/>
                <a:gd name="T4" fmla="*/ 32 w 74"/>
                <a:gd name="T5" fmla="*/ 107 h 112"/>
                <a:gd name="T6" fmla="*/ 28 w 74"/>
                <a:gd name="T7" fmla="*/ 107 h 112"/>
                <a:gd name="T8" fmla="*/ 28 w 74"/>
                <a:gd name="T9" fmla="*/ 112 h 112"/>
                <a:gd name="T10" fmla="*/ 50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4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4 w 74"/>
                <a:gd name="T39" fmla="*/ 85 h 112"/>
                <a:gd name="T40" fmla="*/ 45 w 74"/>
                <a:gd name="T41" fmla="*/ 80 h 112"/>
                <a:gd name="T42" fmla="*/ 5 w 74"/>
                <a:gd name="T43" fmla="*/ 80 h 112"/>
                <a:gd name="T44" fmla="*/ 45 w 74"/>
                <a:gd name="T45" fmla="*/ 18 h 112"/>
                <a:gd name="T46" fmla="*/ 45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4" y="107"/>
                    <a:pt x="32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5" y="112"/>
                    <a:pt x="44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3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5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34">
              <a:extLst>
                <a:ext uri="{FF2B5EF4-FFF2-40B4-BE49-F238E27FC236}">
                  <a16:creationId xmlns:a16="http://schemas.microsoft.com/office/drawing/2014/main" id="{8A56C973-42DF-4B6A-AB47-FEAA0FB19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300" y="723900"/>
              <a:ext cx="293688" cy="319088"/>
            </a:xfrm>
            <a:custGeom>
              <a:avLst/>
              <a:gdLst>
                <a:gd name="T0" fmla="*/ 89 w 112"/>
                <a:gd name="T1" fmla="*/ 107 h 121"/>
                <a:gd name="T2" fmla="*/ 100 w 112"/>
                <a:gd name="T3" fmla="*/ 117 h 121"/>
                <a:gd name="T4" fmla="*/ 101 w 112"/>
                <a:gd name="T5" fmla="*/ 113 h 121"/>
                <a:gd name="T6" fmla="*/ 101 w 112"/>
                <a:gd name="T7" fmla="*/ 84 h 121"/>
                <a:gd name="T8" fmla="*/ 112 w 112"/>
                <a:gd name="T9" fmla="*/ 77 h 121"/>
                <a:gd name="T10" fmla="*/ 112 w 112"/>
                <a:gd name="T11" fmla="*/ 72 h 121"/>
                <a:gd name="T12" fmla="*/ 92 w 112"/>
                <a:gd name="T13" fmla="*/ 72 h 121"/>
                <a:gd name="T14" fmla="*/ 65 w 112"/>
                <a:gd name="T15" fmla="*/ 72 h 121"/>
                <a:gd name="T16" fmla="*/ 65 w 112"/>
                <a:gd name="T17" fmla="*/ 77 h 121"/>
                <a:gd name="T18" fmla="*/ 71 w 112"/>
                <a:gd name="T19" fmla="*/ 77 h 121"/>
                <a:gd name="T20" fmla="*/ 86 w 112"/>
                <a:gd name="T21" fmla="*/ 85 h 121"/>
                <a:gd name="T22" fmla="*/ 86 w 112"/>
                <a:gd name="T23" fmla="*/ 96 h 121"/>
                <a:gd name="T24" fmla="*/ 61 w 112"/>
                <a:gd name="T25" fmla="*/ 116 h 121"/>
                <a:gd name="T26" fmla="*/ 17 w 112"/>
                <a:gd name="T27" fmla="*/ 60 h 121"/>
                <a:gd name="T28" fmla="*/ 60 w 112"/>
                <a:gd name="T29" fmla="*/ 5 h 121"/>
                <a:gd name="T30" fmla="*/ 96 w 112"/>
                <a:gd name="T31" fmla="*/ 45 h 121"/>
                <a:gd name="T32" fmla="*/ 98 w 112"/>
                <a:gd name="T33" fmla="*/ 48 h 121"/>
                <a:gd name="T34" fmla="*/ 101 w 112"/>
                <a:gd name="T35" fmla="*/ 44 h 121"/>
                <a:gd name="T36" fmla="*/ 101 w 112"/>
                <a:gd name="T37" fmla="*/ 4 h 121"/>
                <a:gd name="T38" fmla="*/ 99 w 112"/>
                <a:gd name="T39" fmla="*/ 0 h 121"/>
                <a:gd name="T40" fmla="*/ 97 w 112"/>
                <a:gd name="T41" fmla="*/ 2 h 121"/>
                <a:gd name="T42" fmla="*/ 88 w 112"/>
                <a:gd name="T43" fmla="*/ 14 h 121"/>
                <a:gd name="T44" fmla="*/ 58 w 112"/>
                <a:gd name="T45" fmla="*/ 0 h 121"/>
                <a:gd name="T46" fmla="*/ 0 w 112"/>
                <a:gd name="T47" fmla="*/ 60 h 121"/>
                <a:gd name="T48" fmla="*/ 58 w 112"/>
                <a:gd name="T49" fmla="*/ 121 h 121"/>
                <a:gd name="T50" fmla="*/ 89 w 112"/>
                <a:gd name="T51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21">
                  <a:moveTo>
                    <a:pt x="89" y="107"/>
                  </a:moveTo>
                  <a:cubicBezTo>
                    <a:pt x="91" y="110"/>
                    <a:pt x="98" y="117"/>
                    <a:pt x="100" y="117"/>
                  </a:cubicBezTo>
                  <a:cubicBezTo>
                    <a:pt x="101" y="117"/>
                    <a:pt x="101" y="116"/>
                    <a:pt x="101" y="113"/>
                  </a:cubicBezTo>
                  <a:lnTo>
                    <a:pt x="101" y="84"/>
                  </a:lnTo>
                  <a:cubicBezTo>
                    <a:pt x="101" y="78"/>
                    <a:pt x="102" y="77"/>
                    <a:pt x="112" y="77"/>
                  </a:cubicBezTo>
                  <a:lnTo>
                    <a:pt x="112" y="72"/>
                  </a:lnTo>
                  <a:cubicBezTo>
                    <a:pt x="106" y="72"/>
                    <a:pt x="97" y="72"/>
                    <a:pt x="92" y="72"/>
                  </a:cubicBezTo>
                  <a:cubicBezTo>
                    <a:pt x="86" y="72"/>
                    <a:pt x="71" y="72"/>
                    <a:pt x="65" y="72"/>
                  </a:cubicBezTo>
                  <a:lnTo>
                    <a:pt x="65" y="77"/>
                  </a:lnTo>
                  <a:lnTo>
                    <a:pt x="71" y="77"/>
                  </a:lnTo>
                  <a:cubicBezTo>
                    <a:pt x="86" y="77"/>
                    <a:pt x="86" y="79"/>
                    <a:pt x="86" y="85"/>
                  </a:cubicBezTo>
                  <a:lnTo>
                    <a:pt x="86" y="96"/>
                  </a:lnTo>
                  <a:cubicBezTo>
                    <a:pt x="86" y="114"/>
                    <a:pt x="65" y="116"/>
                    <a:pt x="61" y="116"/>
                  </a:cubicBezTo>
                  <a:cubicBezTo>
                    <a:pt x="50" y="116"/>
                    <a:pt x="17" y="110"/>
                    <a:pt x="17" y="60"/>
                  </a:cubicBezTo>
                  <a:cubicBezTo>
                    <a:pt x="17" y="11"/>
                    <a:pt x="50" y="5"/>
                    <a:pt x="60" y="5"/>
                  </a:cubicBezTo>
                  <a:cubicBezTo>
                    <a:pt x="77" y="5"/>
                    <a:pt x="92" y="20"/>
                    <a:pt x="96" y="45"/>
                  </a:cubicBezTo>
                  <a:cubicBezTo>
                    <a:pt x="96" y="47"/>
                    <a:pt x="96" y="48"/>
                    <a:pt x="98" y="48"/>
                  </a:cubicBezTo>
                  <a:cubicBezTo>
                    <a:pt x="101" y="48"/>
                    <a:pt x="101" y="47"/>
                    <a:pt x="101" y="44"/>
                  </a:cubicBezTo>
                  <a:lnTo>
                    <a:pt x="101" y="4"/>
                  </a:lnTo>
                  <a:cubicBezTo>
                    <a:pt x="101" y="1"/>
                    <a:pt x="101" y="0"/>
                    <a:pt x="99" y="0"/>
                  </a:cubicBezTo>
                  <a:cubicBezTo>
                    <a:pt x="99" y="0"/>
                    <a:pt x="98" y="0"/>
                    <a:pt x="97" y="2"/>
                  </a:cubicBezTo>
                  <a:lnTo>
                    <a:pt x="88" y="14"/>
                  </a:lnTo>
                  <a:cubicBezTo>
                    <a:pt x="83" y="9"/>
                    <a:pt x="74" y="0"/>
                    <a:pt x="58" y="0"/>
                  </a:cubicBezTo>
                  <a:cubicBezTo>
                    <a:pt x="27" y="0"/>
                    <a:pt x="0" y="26"/>
                    <a:pt x="0" y="60"/>
                  </a:cubicBezTo>
                  <a:cubicBezTo>
                    <a:pt x="0" y="95"/>
                    <a:pt x="26" y="121"/>
                    <a:pt x="58" y="121"/>
                  </a:cubicBezTo>
                  <a:cubicBezTo>
                    <a:pt x="70" y="121"/>
                    <a:pt x="83" y="117"/>
                    <a:pt x="89" y="10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5">
              <a:extLst>
                <a:ext uri="{FF2B5EF4-FFF2-40B4-BE49-F238E27FC236}">
                  <a16:creationId xmlns:a16="http://schemas.microsoft.com/office/drawing/2014/main" id="{DDF6FA38-A57B-4A9E-A3CE-AC995D49A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8088" y="735013"/>
              <a:ext cx="268288" cy="298450"/>
            </a:xfrm>
            <a:custGeom>
              <a:avLst/>
              <a:gdLst>
                <a:gd name="T0" fmla="*/ 31 w 102"/>
                <a:gd name="T1" fmla="*/ 52 h 113"/>
                <a:gd name="T2" fmla="*/ 31 w 102"/>
                <a:gd name="T3" fmla="*/ 12 h 113"/>
                <a:gd name="T4" fmla="*/ 39 w 102"/>
                <a:gd name="T5" fmla="*/ 5 h 113"/>
                <a:gd name="T6" fmla="*/ 60 w 102"/>
                <a:gd name="T7" fmla="*/ 5 h 113"/>
                <a:gd name="T8" fmla="*/ 82 w 102"/>
                <a:gd name="T9" fmla="*/ 28 h 113"/>
                <a:gd name="T10" fmla="*/ 55 w 102"/>
                <a:gd name="T11" fmla="*/ 52 h 113"/>
                <a:gd name="T12" fmla="*/ 31 w 102"/>
                <a:gd name="T13" fmla="*/ 52 h 113"/>
                <a:gd name="T14" fmla="*/ 70 w 102"/>
                <a:gd name="T15" fmla="*/ 54 h 113"/>
                <a:gd name="T16" fmla="*/ 98 w 102"/>
                <a:gd name="T17" fmla="*/ 28 h 113"/>
                <a:gd name="T18" fmla="*/ 61 w 102"/>
                <a:gd name="T19" fmla="*/ 0 h 113"/>
                <a:gd name="T20" fmla="*/ 0 w 102"/>
                <a:gd name="T21" fmla="*/ 0 h 113"/>
                <a:gd name="T22" fmla="*/ 0 w 102"/>
                <a:gd name="T23" fmla="*/ 5 h 113"/>
                <a:gd name="T24" fmla="*/ 4 w 102"/>
                <a:gd name="T25" fmla="*/ 5 h 113"/>
                <a:gd name="T26" fmla="*/ 17 w 102"/>
                <a:gd name="T27" fmla="*/ 13 h 113"/>
                <a:gd name="T28" fmla="*/ 17 w 102"/>
                <a:gd name="T29" fmla="*/ 100 h 113"/>
                <a:gd name="T30" fmla="*/ 4 w 102"/>
                <a:gd name="T31" fmla="*/ 108 h 113"/>
                <a:gd name="T32" fmla="*/ 0 w 102"/>
                <a:gd name="T33" fmla="*/ 108 h 113"/>
                <a:gd name="T34" fmla="*/ 0 w 102"/>
                <a:gd name="T35" fmla="*/ 113 h 113"/>
                <a:gd name="T36" fmla="*/ 65 w 102"/>
                <a:gd name="T37" fmla="*/ 113 h 113"/>
                <a:gd name="T38" fmla="*/ 102 w 102"/>
                <a:gd name="T39" fmla="*/ 83 h 113"/>
                <a:gd name="T40" fmla="*/ 70 w 102"/>
                <a:gd name="T41" fmla="*/ 54 h 113"/>
                <a:gd name="T42" fmla="*/ 60 w 102"/>
                <a:gd name="T43" fmla="*/ 108 h 113"/>
                <a:gd name="T44" fmla="*/ 39 w 102"/>
                <a:gd name="T45" fmla="*/ 108 h 113"/>
                <a:gd name="T46" fmla="*/ 31 w 102"/>
                <a:gd name="T47" fmla="*/ 101 h 113"/>
                <a:gd name="T48" fmla="*/ 31 w 102"/>
                <a:gd name="T49" fmla="*/ 56 h 113"/>
                <a:gd name="T50" fmla="*/ 62 w 102"/>
                <a:gd name="T51" fmla="*/ 56 h 113"/>
                <a:gd name="T52" fmla="*/ 86 w 102"/>
                <a:gd name="T53" fmla="*/ 83 h 113"/>
                <a:gd name="T54" fmla="*/ 60 w 102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1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9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0" y="54"/>
                  </a:moveTo>
                  <a:cubicBezTo>
                    <a:pt x="86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5" y="113"/>
                  </a:lnTo>
                  <a:cubicBezTo>
                    <a:pt x="87" y="113"/>
                    <a:pt x="102" y="98"/>
                    <a:pt x="102" y="83"/>
                  </a:cubicBezTo>
                  <a:cubicBezTo>
                    <a:pt x="102" y="68"/>
                    <a:pt x="89" y="56"/>
                    <a:pt x="70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1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2" y="56"/>
                  </a:lnTo>
                  <a:cubicBezTo>
                    <a:pt x="79" y="56"/>
                    <a:pt x="86" y="72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75279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592141"/>
              </p:ext>
            </p:extLst>
          </p:nvPr>
        </p:nvGraphicFramePr>
        <p:xfrm>
          <a:off x="1441246" y="4755285"/>
          <a:ext cx="4914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14720" imgH="622080" progId="Equation.DSMT4">
                  <p:embed/>
                </p:oleObj>
              </mc:Choice>
              <mc:Fallback>
                <p:oleObj name="Equation" r:id="rId2" imgW="4914720" imgH="622080" progId="Equation.DSMT4">
                  <p:embed/>
                  <p:pic>
                    <p:nvPicPr>
                      <p:cNvPr id="440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246" y="4755285"/>
                        <a:ext cx="49149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69200"/>
              </p:ext>
            </p:extLst>
          </p:nvPr>
        </p:nvGraphicFramePr>
        <p:xfrm>
          <a:off x="417634" y="4783932"/>
          <a:ext cx="6985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720" imgH="622080" progId="Equation.DSMT4">
                  <p:embed/>
                </p:oleObj>
              </mc:Choice>
              <mc:Fallback>
                <p:oleObj name="Equation" r:id="rId4" imgW="6984720" imgH="622080" progId="Equation.DSMT4">
                  <p:embed/>
                  <p:pic>
                    <p:nvPicPr>
                      <p:cNvPr id="4404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34" y="4783932"/>
                        <a:ext cx="69850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757737"/>
              </p:ext>
            </p:extLst>
          </p:nvPr>
        </p:nvGraphicFramePr>
        <p:xfrm>
          <a:off x="2546350" y="4710113"/>
          <a:ext cx="3325813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54280" imgH="571320" progId="Equation.DSMT4">
                  <p:embed/>
                </p:oleObj>
              </mc:Choice>
              <mc:Fallback>
                <p:oleObj name="Equation" r:id="rId6" imgW="2654280" imgH="571320" progId="Equation.DSMT4">
                  <p:embed/>
                  <p:pic>
                    <p:nvPicPr>
                      <p:cNvPr id="4404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6350" y="4710113"/>
                        <a:ext cx="3325813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429443"/>
              </p:ext>
            </p:extLst>
          </p:nvPr>
        </p:nvGraphicFramePr>
        <p:xfrm>
          <a:off x="2357422" y="4764088"/>
          <a:ext cx="6083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83280" imgH="622080" progId="Equation.DSMT4">
                  <p:embed/>
                </p:oleObj>
              </mc:Choice>
              <mc:Fallback>
                <p:oleObj name="Equation" r:id="rId8" imgW="6083280" imgH="622080" progId="Equation.DSMT4">
                  <p:embed/>
                  <p:pic>
                    <p:nvPicPr>
                      <p:cNvPr id="440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764088"/>
                        <a:ext cx="60833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078533"/>
              </p:ext>
            </p:extLst>
          </p:nvPr>
        </p:nvGraphicFramePr>
        <p:xfrm>
          <a:off x="2317750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33360" imgH="533160" progId="Equation.DSMT4">
                  <p:embed/>
                </p:oleObj>
              </mc:Choice>
              <mc:Fallback>
                <p:oleObj name="Equation" r:id="rId10" imgW="2133360" imgH="533160" progId="Equation.DSMT4">
                  <p:embed/>
                  <p:pic>
                    <p:nvPicPr>
                      <p:cNvPr id="4404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0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Interaction picture</a:t>
            </a:r>
            <a:endParaRPr kumimoji="1" lang="ja-JP" altLang="en-US" dirty="0"/>
          </a:p>
        </p:txBody>
      </p:sp>
      <p:graphicFrame>
        <p:nvGraphicFramePr>
          <p:cNvPr id="44035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928814"/>
              </p:ext>
            </p:extLst>
          </p:nvPr>
        </p:nvGraphicFramePr>
        <p:xfrm>
          <a:off x="936625" y="1500188"/>
          <a:ext cx="6719888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59520" imgH="736560" progId="Equation.DSMT4">
                  <p:embed/>
                </p:oleObj>
              </mc:Choice>
              <mc:Fallback>
                <p:oleObj name="Equation" r:id="rId12" imgW="6959520" imgH="736560" progId="Equation.DSMT4">
                  <p:embed/>
                  <p:pic>
                    <p:nvPicPr>
                      <p:cNvPr id="440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1500188"/>
                        <a:ext cx="6719888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837779"/>
              </p:ext>
            </p:extLst>
          </p:nvPr>
        </p:nvGraphicFramePr>
        <p:xfrm>
          <a:off x="252413" y="2786063"/>
          <a:ext cx="1917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17360" imgH="533160" progId="Equation.DSMT4">
                  <p:embed/>
                </p:oleObj>
              </mc:Choice>
              <mc:Fallback>
                <p:oleObj name="Equation" r:id="rId14" imgW="1917360" imgH="533160" progId="Equation.DSMT4">
                  <p:embed/>
                  <p:pic>
                    <p:nvPicPr>
                      <p:cNvPr id="440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2786063"/>
                        <a:ext cx="1917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77923"/>
              </p:ext>
            </p:extLst>
          </p:nvPr>
        </p:nvGraphicFramePr>
        <p:xfrm>
          <a:off x="588963" y="3929063"/>
          <a:ext cx="7404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403760" imgH="507960" progId="Equation.DSMT4">
                  <p:embed/>
                </p:oleObj>
              </mc:Choice>
              <mc:Fallback>
                <p:oleObj name="Equation" r:id="rId16" imgW="7403760" imgH="507960" progId="Equation.DSMT4">
                  <p:embed/>
                  <p:pic>
                    <p:nvPicPr>
                      <p:cNvPr id="4403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3" y="3929063"/>
                        <a:ext cx="74041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57003"/>
              </p:ext>
            </p:extLst>
          </p:nvPr>
        </p:nvGraphicFramePr>
        <p:xfrm>
          <a:off x="2535238" y="1481138"/>
          <a:ext cx="369411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95400" imgH="736560" progId="Equation.DSMT4">
                  <p:embed/>
                </p:oleObj>
              </mc:Choice>
              <mc:Fallback>
                <p:oleObj name="Equation" r:id="rId18" imgW="3695400" imgH="736560" progId="Equation.DSMT4">
                  <p:embed/>
                  <p:pic>
                    <p:nvPicPr>
                      <p:cNvPr id="440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1481138"/>
                        <a:ext cx="3694112" cy="738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601356"/>
              </p:ext>
            </p:extLst>
          </p:nvPr>
        </p:nvGraphicFramePr>
        <p:xfrm>
          <a:off x="2318544" y="2794556"/>
          <a:ext cx="45069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508280" imgH="583920" progId="Equation.DSMT4">
                  <p:embed/>
                </p:oleObj>
              </mc:Choice>
              <mc:Fallback>
                <p:oleObj name="Equation" r:id="rId20" imgW="4508280" imgH="583920" progId="Equation.DSMT4">
                  <p:embed/>
                  <p:pic>
                    <p:nvPicPr>
                      <p:cNvPr id="4404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544" y="2794556"/>
                        <a:ext cx="4506912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487551"/>
              </p:ext>
            </p:extLst>
          </p:nvPr>
        </p:nvGraphicFramePr>
        <p:xfrm>
          <a:off x="4464050" y="2711450"/>
          <a:ext cx="209391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95200" imgH="583920" progId="Equation.DSMT4">
                  <p:embed/>
                </p:oleObj>
              </mc:Choice>
              <mc:Fallback>
                <p:oleObj name="Equation" r:id="rId22" imgW="2095200" imgH="583920" progId="Equation.DSMT4">
                  <p:embed/>
                  <p:pic>
                    <p:nvPicPr>
                      <p:cNvPr id="4404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050" y="2711450"/>
                        <a:ext cx="2093913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5252"/>
              </p:ext>
            </p:extLst>
          </p:nvPr>
        </p:nvGraphicFramePr>
        <p:xfrm>
          <a:off x="6669088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33360" imgH="533160" progId="Equation.DSMT4">
                  <p:embed/>
                </p:oleObj>
              </mc:Choice>
              <mc:Fallback>
                <p:oleObj name="Equation" r:id="rId24" imgW="2133360" imgH="533160" progId="Equation.DSMT4">
                  <p:embed/>
                  <p:pic>
                    <p:nvPicPr>
                      <p:cNvPr id="4404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088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71458" y="23574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8120" y="350043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017861"/>
              </p:ext>
            </p:extLst>
          </p:nvPr>
        </p:nvGraphicFramePr>
        <p:xfrm>
          <a:off x="2825750" y="4789488"/>
          <a:ext cx="3492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92360" imgH="571320" progId="Equation.DSMT4">
                  <p:embed/>
                </p:oleObj>
              </mc:Choice>
              <mc:Fallback>
                <p:oleObj name="Equation" r:id="rId26" imgW="3492360" imgH="571320" progId="Equation.DSMT4">
                  <p:embed/>
                  <p:pic>
                    <p:nvPicPr>
                      <p:cNvPr id="4404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4789488"/>
                        <a:ext cx="3492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2357422" y="2786058"/>
            <a:ext cx="2428892" cy="50006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2248284" y="2732305"/>
            <a:ext cx="2500330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 flipV="1">
            <a:off x="3500430" y="3929066"/>
            <a:ext cx="2214578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3500429" y="3929065"/>
            <a:ext cx="2214579" cy="57150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1472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214678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00100" y="328612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500694" y="335756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500166" y="328612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572396" y="335756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5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75898"/>
              </p:ext>
            </p:extLst>
          </p:nvPr>
        </p:nvGraphicFramePr>
        <p:xfrm>
          <a:off x="3460750" y="5691188"/>
          <a:ext cx="27225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171520" imgH="368280" progId="Equation.DSMT4">
                  <p:embed/>
                </p:oleObj>
              </mc:Choice>
              <mc:Fallback>
                <p:oleObj name="Equation" r:id="rId28" imgW="2171520" imgH="368280" progId="Equation.DSMT4">
                  <p:embed/>
                  <p:pic>
                    <p:nvPicPr>
                      <p:cNvPr id="4405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5691188"/>
                        <a:ext cx="2722563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500034" y="3357562"/>
            <a:ext cx="468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6858016" y="3357562"/>
            <a:ext cx="1872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1000100" y="3357562"/>
            <a:ext cx="468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428860" y="3357562"/>
            <a:ext cx="1872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4714876" y="3357562"/>
            <a:ext cx="1764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1500166" y="3357562"/>
            <a:ext cx="468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498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218B80-5E23-4392-8B23-886ED7AC3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608" y="1132635"/>
            <a:ext cx="8532380" cy="5173572"/>
          </a:xfrm>
        </p:spPr>
        <p:txBody>
          <a:bodyPr/>
          <a:lstStyle/>
          <a:p>
            <a:r>
              <a:rPr lang="en-US" altLang="ja-JP" sz="2000" dirty="0"/>
              <a:t>First-order truncation (Diabatic Representation)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322" name="スライド番号プレースホルダー 321">
            <a:extLst>
              <a:ext uri="{FF2B5EF4-FFF2-40B4-BE49-F238E27FC236}">
                <a16:creationId xmlns:a16="http://schemas.microsoft.com/office/drawing/2014/main" id="{6E389556-1BFF-41DC-A765-8C8FCE58F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26C96-7E91-403C-A2BC-121749A92824}" type="slidenum">
              <a:rPr lang="ja-JP" altLang="en-US" smtClean="0"/>
              <a:pPr/>
              <a:t>120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8B1AA1-0E8E-4A37-8507-D7B0CEB16B26}"/>
              </a:ext>
            </a:extLst>
          </p:cNvPr>
          <p:cNvSpPr txBox="1"/>
          <p:nvPr/>
        </p:nvSpPr>
        <p:spPr>
          <a:xfrm>
            <a:off x="362608" y="4776477"/>
            <a:ext cx="8532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Efficient Wigner Space Representation for Numerical Simulation</a:t>
            </a:r>
            <a:br>
              <a:rPr kumimoji="1" lang="en-US" altLang="ja-JP" b="1" dirty="0"/>
            </a:br>
            <a:r>
              <a:rPr kumimoji="1" lang="en-US" altLang="ja-JP" b="1" dirty="0"/>
              <a:t>(Hierarchical Equations of Motion (HEOM) Representation </a:t>
            </a:r>
            <a:br>
              <a:rPr kumimoji="1" lang="en-US" altLang="ja-JP" b="1" dirty="0"/>
            </a:br>
            <a:r>
              <a:rPr kumimoji="1" lang="en-US" altLang="ja-JP" b="1" dirty="0"/>
              <a:t>  For Momentum Space) </a:t>
            </a:r>
          </a:p>
          <a:p>
            <a:pPr marL="285750" indent="-285750">
              <a:buFont typeface="Segoe UI" panose="020B0502040204020203" pitchFamily="34" charset="0"/>
              <a:buChar char="►"/>
            </a:pPr>
            <a:endParaRPr kumimoji="1" lang="en-US" altLang="ja-JP" b="1" dirty="0"/>
          </a:p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Parallelization with GPGPU</a:t>
            </a:r>
            <a:endParaRPr kumimoji="1" lang="ja-JP" altLang="en-US" b="1" dirty="0"/>
          </a:p>
        </p:txBody>
      </p:sp>
      <p:grpSp>
        <p:nvGrpSpPr>
          <p:cNvPr id="388" name="グループ化 387">
            <a:extLst>
              <a:ext uri="{FF2B5EF4-FFF2-40B4-BE49-F238E27FC236}">
                <a16:creationId xmlns:a16="http://schemas.microsoft.com/office/drawing/2014/main" id="{3A5BD160-7651-4CF7-835C-8018A3EEA6C6}"/>
              </a:ext>
            </a:extLst>
          </p:cNvPr>
          <p:cNvGrpSpPr/>
          <p:nvPr/>
        </p:nvGrpSpPr>
        <p:grpSpPr>
          <a:xfrm>
            <a:off x="6629027" y="1101412"/>
            <a:ext cx="2433662" cy="499163"/>
            <a:chOff x="7116724" y="2077611"/>
            <a:chExt cx="2891117" cy="592991"/>
          </a:xfrm>
        </p:grpSpPr>
        <p:sp>
          <p:nvSpPr>
            <p:cNvPr id="389" name="四角形: 角を丸くする 388">
              <a:extLst>
                <a:ext uri="{FF2B5EF4-FFF2-40B4-BE49-F238E27FC236}">
                  <a16:creationId xmlns:a16="http://schemas.microsoft.com/office/drawing/2014/main" id="{9EEFD993-AA29-430C-B2B3-29CADA947762}"/>
                </a:ext>
              </a:extLst>
            </p:cNvPr>
            <p:cNvSpPr/>
            <p:nvPr/>
          </p:nvSpPr>
          <p:spPr>
            <a:xfrm>
              <a:off x="7240196" y="2380181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sp>
          <p:nvSpPr>
            <p:cNvPr id="390" name="四角形: 角を丸くする 389">
              <a:extLst>
                <a:ext uri="{FF2B5EF4-FFF2-40B4-BE49-F238E27FC236}">
                  <a16:creationId xmlns:a16="http://schemas.microsoft.com/office/drawing/2014/main" id="{8ED22462-CBCD-4E30-98B2-0A1DC2B006A4}"/>
                </a:ext>
              </a:extLst>
            </p:cNvPr>
            <p:cNvSpPr/>
            <p:nvPr/>
          </p:nvSpPr>
          <p:spPr>
            <a:xfrm>
              <a:off x="8675777" y="2081225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grpSp>
          <p:nvGrpSpPr>
            <p:cNvPr id="391" name="グループ化 390">
              <a:extLst>
                <a:ext uri="{FF2B5EF4-FFF2-40B4-BE49-F238E27FC236}">
                  <a16:creationId xmlns:a16="http://schemas.microsoft.com/office/drawing/2014/main" id="{BBFE1E10-D6A4-4651-BCAF-79EF744CC503}"/>
                </a:ext>
              </a:extLst>
            </p:cNvPr>
            <p:cNvGrpSpPr/>
            <p:nvPr/>
          </p:nvGrpSpPr>
          <p:grpSpPr>
            <a:xfrm>
              <a:off x="7116724" y="2077611"/>
              <a:ext cx="2891117" cy="592991"/>
              <a:chOff x="8418166" y="2396251"/>
              <a:chExt cx="3575667" cy="733397"/>
            </a:xfrm>
          </p:grpSpPr>
          <p:sp>
            <p:nvSpPr>
              <p:cNvPr id="393" name="Freeform 18">
                <a:extLst>
                  <a:ext uri="{FF2B5EF4-FFF2-40B4-BE49-F238E27FC236}">
                    <a16:creationId xmlns:a16="http://schemas.microsoft.com/office/drawing/2014/main" id="{3AA67F88-B7D0-4CB7-B3AD-DEEFAD143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166" y="2396251"/>
                <a:ext cx="151246" cy="733397"/>
              </a:xfrm>
              <a:custGeom>
                <a:avLst/>
                <a:gdLst>
                  <a:gd name="T0" fmla="*/ 82 w 82"/>
                  <a:gd name="T1" fmla="*/ 397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2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4 w 82"/>
                  <a:gd name="T23" fmla="*/ 396 h 398"/>
                  <a:gd name="T24" fmla="*/ 78 w 82"/>
                  <a:gd name="T25" fmla="*/ 398 h 398"/>
                  <a:gd name="T26" fmla="*/ 82 w 82"/>
                  <a:gd name="T27" fmla="*/ 397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7"/>
                    </a:moveTo>
                    <a:cubicBezTo>
                      <a:pt x="82" y="396"/>
                      <a:pt x="82" y="396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5"/>
                      <a:pt x="20" y="97"/>
                      <a:pt x="47" y="47"/>
                    </a:cubicBezTo>
                    <a:cubicBezTo>
                      <a:pt x="61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0"/>
                      <a:pt x="81" y="0"/>
                      <a:pt x="78" y="0"/>
                    </a:cubicBezTo>
                    <a:cubicBezTo>
                      <a:pt x="76" y="0"/>
                      <a:pt x="76" y="0"/>
                      <a:pt x="73" y="2"/>
                    </a:cubicBezTo>
                    <a:cubicBezTo>
                      <a:pt x="18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1" y="384"/>
                      <a:pt x="67" y="390"/>
                      <a:pt x="74" y="396"/>
                    </a:cubicBezTo>
                    <a:cubicBezTo>
                      <a:pt x="76" y="398"/>
                      <a:pt x="76" y="398"/>
                      <a:pt x="78" y="398"/>
                    </a:cubicBezTo>
                    <a:cubicBezTo>
                      <a:pt x="81" y="398"/>
                      <a:pt x="82" y="398"/>
                      <a:pt x="82" y="39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4" name="Freeform 19">
                <a:extLst>
                  <a:ext uri="{FF2B5EF4-FFF2-40B4-BE49-F238E27FC236}">
                    <a16:creationId xmlns:a16="http://schemas.microsoft.com/office/drawing/2014/main" id="{8FE7E4AB-9BB9-45C4-ABA5-1E666C2CA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6997" y="2443812"/>
                <a:ext cx="303442" cy="215929"/>
              </a:xfrm>
              <a:custGeom>
                <a:avLst/>
                <a:gdLst>
                  <a:gd name="T0" fmla="*/ 143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4 w 165"/>
                  <a:gd name="T39" fmla="*/ 9 h 117"/>
                  <a:gd name="T40" fmla="*/ 75 w 165"/>
                  <a:gd name="T41" fmla="*/ 22 h 117"/>
                  <a:gd name="T42" fmla="*/ 33 w 165"/>
                  <a:gd name="T43" fmla="*/ 95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19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5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8" y="5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9"/>
                    </a:cubicBezTo>
                    <a:lnTo>
                      <a:pt x="75" y="22"/>
                    </a:lnTo>
                    <a:lnTo>
                      <a:pt x="33" y="95"/>
                    </a:lnTo>
                    <a:lnTo>
                      <a:pt x="27" y="11"/>
                    </a:lnTo>
                    <a:cubicBezTo>
                      <a:pt x="27" y="9"/>
                      <a:pt x="27" y="5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3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5" name="Freeform 20">
                <a:extLst>
                  <a:ext uri="{FF2B5EF4-FFF2-40B4-BE49-F238E27FC236}">
                    <a16:creationId xmlns:a16="http://schemas.microsoft.com/office/drawing/2014/main" id="{303DD81C-79D4-4177-A033-FF190910E8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8560" y="2604570"/>
                <a:ext cx="104635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5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2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6" name="Freeform 21">
                <a:extLst>
                  <a:ext uri="{FF2B5EF4-FFF2-40B4-BE49-F238E27FC236}">
                    <a16:creationId xmlns:a16="http://schemas.microsoft.com/office/drawing/2014/main" id="{F6DA24F3-731B-4CD8-9E37-20E6C92A93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05074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7" name="Freeform 22">
                <a:extLst>
                  <a:ext uri="{FF2B5EF4-FFF2-40B4-BE49-F238E27FC236}">
                    <a16:creationId xmlns:a16="http://schemas.microsoft.com/office/drawing/2014/main" id="{412DC948-51E5-409F-9E2C-EB921671A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7734" y="2423837"/>
                <a:ext cx="71342" cy="306295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8" name="Freeform 23">
                <a:extLst>
                  <a:ext uri="{FF2B5EF4-FFF2-40B4-BE49-F238E27FC236}">
                    <a16:creationId xmlns:a16="http://schemas.microsoft.com/office/drawing/2014/main" id="{962E3AF0-575C-402D-9D11-27A2557EC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6686" y="2518008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9" name="Freeform 24">
                <a:extLst>
                  <a:ext uri="{FF2B5EF4-FFF2-40B4-BE49-F238E27FC236}">
                    <a16:creationId xmlns:a16="http://schemas.microsoft.com/office/drawing/2014/main" id="{3F02654C-3039-4DEC-84AB-8A516ABB6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980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0" name="Freeform 25">
                <a:extLst>
                  <a:ext uri="{FF2B5EF4-FFF2-40B4-BE49-F238E27FC236}">
                    <a16:creationId xmlns:a16="http://schemas.microsoft.com/office/drawing/2014/main" id="{F9A3D9A8-6F56-426E-8342-FBE0E05CA8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9640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1" name="Freeform 26">
                <a:extLst>
                  <a:ext uri="{FF2B5EF4-FFF2-40B4-BE49-F238E27FC236}">
                    <a16:creationId xmlns:a16="http://schemas.microsoft.com/office/drawing/2014/main" id="{76E76516-42C7-4D24-B390-B1F7816B7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9446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2" name="Freeform 27">
                <a:extLst>
                  <a:ext uri="{FF2B5EF4-FFF2-40B4-BE49-F238E27FC236}">
                    <a16:creationId xmlns:a16="http://schemas.microsoft.com/office/drawing/2014/main" id="{EFEABCED-A657-46EE-BF70-C9565D819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39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1 w 51"/>
                  <a:gd name="T9" fmla="*/ 32 h 105"/>
                  <a:gd name="T10" fmla="*/ 38 w 51"/>
                  <a:gd name="T11" fmla="*/ 4 h 105"/>
                  <a:gd name="T12" fmla="*/ 33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4 w 51"/>
                  <a:gd name="T23" fmla="*/ 37 h 105"/>
                  <a:gd name="T24" fmla="*/ 19 w 51"/>
                  <a:gd name="T25" fmla="*/ 37 h 105"/>
                  <a:gd name="T26" fmla="*/ 6 w 51"/>
                  <a:gd name="T27" fmla="*/ 90 h 105"/>
                  <a:gd name="T28" fmla="*/ 21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3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5"/>
                      <a:pt x="21" y="105"/>
                    </a:cubicBezTo>
                    <a:cubicBezTo>
                      <a:pt x="38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0"/>
                    </a:cubicBezTo>
                    <a:cubicBezTo>
                      <a:pt x="36" y="98"/>
                      <a:pt x="27" y="102"/>
                      <a:pt x="22" y="102"/>
                    </a:cubicBezTo>
                    <a:cubicBezTo>
                      <a:pt x="18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3" name="Freeform 28">
                <a:extLst>
                  <a:ext uri="{FF2B5EF4-FFF2-40B4-BE49-F238E27FC236}">
                    <a16:creationId xmlns:a16="http://schemas.microsoft.com/office/drawing/2014/main" id="{951B2DE0-8724-4B1B-AF0C-0D45F9F77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7253" y="2423837"/>
                <a:ext cx="71342" cy="306295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4" name="Freeform 29">
                <a:extLst>
                  <a:ext uri="{FF2B5EF4-FFF2-40B4-BE49-F238E27FC236}">
                    <a16:creationId xmlns:a16="http://schemas.microsoft.com/office/drawing/2014/main" id="{E9465DF6-51A9-43BA-B391-43234DF3C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0550" y="2443812"/>
                <a:ext cx="303442" cy="215929"/>
              </a:xfrm>
              <a:custGeom>
                <a:avLst/>
                <a:gdLst>
                  <a:gd name="T0" fmla="*/ 144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5 w 165"/>
                  <a:gd name="T39" fmla="*/ 9 h 117"/>
                  <a:gd name="T40" fmla="*/ 76 w 165"/>
                  <a:gd name="T41" fmla="*/ 22 h 117"/>
                  <a:gd name="T42" fmla="*/ 34 w 165"/>
                  <a:gd name="T43" fmla="*/ 95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3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19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5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9" y="5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5" y="6"/>
                      <a:pt x="75" y="9"/>
                    </a:cubicBezTo>
                    <a:lnTo>
                      <a:pt x="76" y="22"/>
                    </a:lnTo>
                    <a:lnTo>
                      <a:pt x="34" y="95"/>
                    </a:lnTo>
                    <a:lnTo>
                      <a:pt x="28" y="11"/>
                    </a:lnTo>
                    <a:cubicBezTo>
                      <a:pt x="28" y="9"/>
                      <a:pt x="28" y="5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3" y="113"/>
                    </a:lnTo>
                    <a:cubicBezTo>
                      <a:pt x="83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4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5" name="Freeform 30">
                <a:extLst>
                  <a:ext uri="{FF2B5EF4-FFF2-40B4-BE49-F238E27FC236}">
                    <a16:creationId xmlns:a16="http://schemas.microsoft.com/office/drawing/2014/main" id="{7A8B51F5-1604-4020-9031-BF27D3E9E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62113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4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9 w 57"/>
                  <a:gd name="T15" fmla="*/ 45 h 75"/>
                  <a:gd name="T16" fmla="*/ 36 w 57"/>
                  <a:gd name="T17" fmla="*/ 56 h 75"/>
                  <a:gd name="T18" fmla="*/ 30 w 57"/>
                  <a:gd name="T19" fmla="*/ 68 h 75"/>
                  <a:gd name="T20" fmla="*/ 17 w 57"/>
                  <a:gd name="T21" fmla="*/ 72 h 75"/>
                  <a:gd name="T22" fmla="*/ 8 w 57"/>
                  <a:gd name="T23" fmla="*/ 71 h 75"/>
                  <a:gd name="T24" fmla="*/ 11 w 57"/>
                  <a:gd name="T25" fmla="*/ 65 h 75"/>
                  <a:gd name="T26" fmla="*/ 7 w 57"/>
                  <a:gd name="T27" fmla="*/ 61 h 75"/>
                  <a:gd name="T28" fmla="*/ 0 w 57"/>
                  <a:gd name="T29" fmla="*/ 68 h 75"/>
                  <a:gd name="T30" fmla="*/ 17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9 w 57"/>
                  <a:gd name="T39" fmla="*/ 40 h 75"/>
                  <a:gd name="T40" fmla="*/ 24 w 57"/>
                  <a:gd name="T41" fmla="*/ 48 h 75"/>
                  <a:gd name="T42" fmla="*/ 16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7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4" y="2"/>
                    </a:cubicBezTo>
                    <a:cubicBezTo>
                      <a:pt x="51" y="2"/>
                      <a:pt x="49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2" y="0"/>
                      <a:pt x="6" y="16"/>
                      <a:pt x="6" y="32"/>
                    </a:cubicBezTo>
                    <a:cubicBezTo>
                      <a:pt x="6" y="44"/>
                      <a:pt x="15" y="51"/>
                      <a:pt x="24" y="51"/>
                    </a:cubicBezTo>
                    <a:cubicBezTo>
                      <a:pt x="29" y="51"/>
                      <a:pt x="35" y="49"/>
                      <a:pt x="39" y="45"/>
                    </a:cubicBezTo>
                    <a:lnTo>
                      <a:pt x="36" y="56"/>
                    </a:lnTo>
                    <a:cubicBezTo>
                      <a:pt x="35" y="60"/>
                      <a:pt x="34" y="64"/>
                      <a:pt x="30" y="68"/>
                    </a:cubicBezTo>
                    <a:cubicBezTo>
                      <a:pt x="24" y="72"/>
                      <a:pt x="19" y="72"/>
                      <a:pt x="17" y="72"/>
                    </a:cubicBezTo>
                    <a:cubicBezTo>
                      <a:pt x="11" y="72"/>
                      <a:pt x="10" y="71"/>
                      <a:pt x="8" y="71"/>
                    </a:cubicBezTo>
                    <a:cubicBezTo>
                      <a:pt x="11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7" y="61"/>
                    </a:cubicBezTo>
                    <a:cubicBezTo>
                      <a:pt x="4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7" y="75"/>
                    </a:cubicBezTo>
                    <a:cubicBezTo>
                      <a:pt x="35" y="75"/>
                      <a:pt x="43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9" y="40"/>
                    </a:cubicBezTo>
                    <a:cubicBezTo>
                      <a:pt x="34" y="45"/>
                      <a:pt x="29" y="48"/>
                      <a:pt x="24" y="48"/>
                    </a:cubicBezTo>
                    <a:cubicBezTo>
                      <a:pt x="19" y="48"/>
                      <a:pt x="16" y="43"/>
                      <a:pt x="16" y="37"/>
                    </a:cubicBezTo>
                    <a:cubicBezTo>
                      <a:pt x="16" y="32"/>
                      <a:pt x="19" y="19"/>
                      <a:pt x="22" y="14"/>
                    </a:cubicBezTo>
                    <a:cubicBezTo>
                      <a:pt x="27" y="6"/>
                      <a:pt x="32" y="3"/>
                      <a:pt x="36" y="3"/>
                    </a:cubicBezTo>
                    <a:cubicBezTo>
                      <a:pt x="44" y="3"/>
                      <a:pt x="47" y="12"/>
                      <a:pt x="47" y="13"/>
                    </a:cubicBezTo>
                    <a:cubicBezTo>
                      <a:pt x="47" y="13"/>
                      <a:pt x="47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6" name="Freeform 31">
                <a:extLst>
                  <a:ext uri="{FF2B5EF4-FFF2-40B4-BE49-F238E27FC236}">
                    <a16:creationId xmlns:a16="http://schemas.microsoft.com/office/drawing/2014/main" id="{2A9C4177-E3ED-46F5-B5A4-C306E7327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285" y="2604570"/>
                <a:ext cx="91318" cy="97977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2 h 53"/>
                  <a:gd name="T4" fmla="*/ 47 w 50"/>
                  <a:gd name="T5" fmla="*/ 10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39 h 53"/>
                  <a:gd name="T14" fmla="*/ 48 w 50"/>
                  <a:gd name="T15" fmla="*/ 37 h 53"/>
                  <a:gd name="T16" fmla="*/ 46 w 50"/>
                  <a:gd name="T17" fmla="*/ 39 h 53"/>
                  <a:gd name="T18" fmla="*/ 21 w 50"/>
                  <a:gd name="T19" fmla="*/ 49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3 h 53"/>
                  <a:gd name="T30" fmla="*/ 42 w 50"/>
                  <a:gd name="T31" fmla="*/ 10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2"/>
                    </a:cubicBezTo>
                    <a:cubicBezTo>
                      <a:pt x="45" y="19"/>
                      <a:pt x="47" y="14"/>
                      <a:pt x="47" y="10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2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39"/>
                    </a:cubicBezTo>
                    <a:cubicBezTo>
                      <a:pt x="50" y="39"/>
                      <a:pt x="49" y="37"/>
                      <a:pt x="48" y="37"/>
                    </a:cubicBezTo>
                    <a:cubicBezTo>
                      <a:pt x="47" y="37"/>
                      <a:pt x="47" y="38"/>
                      <a:pt x="46" y="39"/>
                    </a:cubicBezTo>
                    <a:cubicBezTo>
                      <a:pt x="37" y="49"/>
                      <a:pt x="23" y="49"/>
                      <a:pt x="21" y="49"/>
                    </a:cubicBezTo>
                    <a:cubicBezTo>
                      <a:pt x="14" y="49"/>
                      <a:pt x="9" y="45"/>
                      <a:pt x="9" y="35"/>
                    </a:cubicBezTo>
                    <a:cubicBezTo>
                      <a:pt x="9" y="34"/>
                      <a:pt x="9" y="31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3"/>
                      <a:pt x="33" y="3"/>
                    </a:cubicBezTo>
                    <a:cubicBezTo>
                      <a:pt x="38" y="3"/>
                      <a:pt x="42" y="6"/>
                      <a:pt x="42" y="10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7" name="Freeform 32">
                <a:extLst>
                  <a:ext uri="{FF2B5EF4-FFF2-40B4-BE49-F238E27FC236}">
                    <a16:creationId xmlns:a16="http://schemas.microsoft.com/office/drawing/2014/main" id="{B92EF930-692A-49E9-938B-9C3DCFBE7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775" y="2423837"/>
                <a:ext cx="70391" cy="306295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8" name="Freeform 33">
                <a:extLst>
                  <a:ext uri="{FF2B5EF4-FFF2-40B4-BE49-F238E27FC236}">
                    <a16:creationId xmlns:a16="http://schemas.microsoft.com/office/drawing/2014/main" id="{EFDE5EE8-F798-4796-87E5-52BD478450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21678" y="2518008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99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9" name="Freeform 34">
                <a:extLst>
                  <a:ext uri="{FF2B5EF4-FFF2-40B4-BE49-F238E27FC236}">
                    <a16:creationId xmlns:a16="http://schemas.microsoft.com/office/drawing/2014/main" id="{79CD9959-109E-45B0-AB3A-64B669318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0972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0" name="Freeform 35">
                <a:extLst>
                  <a:ext uri="{FF2B5EF4-FFF2-40B4-BE49-F238E27FC236}">
                    <a16:creationId xmlns:a16="http://schemas.microsoft.com/office/drawing/2014/main" id="{C1777A5C-B088-435F-B1D6-72D4E47C4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2729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1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1" name="Freeform 36">
                <a:extLst>
                  <a:ext uri="{FF2B5EF4-FFF2-40B4-BE49-F238E27FC236}">
                    <a16:creationId xmlns:a16="http://schemas.microsoft.com/office/drawing/2014/main" id="{D07E0940-7C14-4D8B-A758-1BC639B3D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4438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2" name="Freeform 37">
                <a:extLst>
                  <a:ext uri="{FF2B5EF4-FFF2-40B4-BE49-F238E27FC236}">
                    <a16:creationId xmlns:a16="http://schemas.microsoft.com/office/drawing/2014/main" id="{D7849DDC-E350-4FF8-8AF9-17DD1A957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1048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3" name="Freeform 38">
                <a:extLst>
                  <a:ext uri="{FF2B5EF4-FFF2-40B4-BE49-F238E27FC236}">
                    <a16:creationId xmlns:a16="http://schemas.microsoft.com/office/drawing/2014/main" id="{64142504-632A-4C5C-AE31-9DE95ED26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2245" y="2423837"/>
                <a:ext cx="69440" cy="306295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4" name="Freeform 39">
                <a:extLst>
                  <a:ext uri="{FF2B5EF4-FFF2-40B4-BE49-F238E27FC236}">
                    <a16:creationId xmlns:a16="http://schemas.microsoft.com/office/drawing/2014/main" id="{4408F1DB-1FB0-4D1D-A6C9-5B566BC9C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753" y="2810986"/>
                <a:ext cx="304393" cy="215929"/>
              </a:xfrm>
              <a:custGeom>
                <a:avLst/>
                <a:gdLst>
                  <a:gd name="T0" fmla="*/ 143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4 w 165"/>
                  <a:gd name="T39" fmla="*/ 10 h 117"/>
                  <a:gd name="T40" fmla="*/ 75 w 165"/>
                  <a:gd name="T41" fmla="*/ 22 h 117"/>
                  <a:gd name="T42" fmla="*/ 33 w 165"/>
                  <a:gd name="T43" fmla="*/ 96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0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2 h 117"/>
                  <a:gd name="T62" fmla="*/ 20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20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6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8" y="6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10"/>
                    </a:cubicBezTo>
                    <a:lnTo>
                      <a:pt x="75" y="22"/>
                    </a:lnTo>
                    <a:lnTo>
                      <a:pt x="33" y="96"/>
                    </a:lnTo>
                    <a:lnTo>
                      <a:pt x="27" y="11"/>
                    </a:lnTo>
                    <a:cubicBezTo>
                      <a:pt x="27" y="9"/>
                      <a:pt x="27" y="6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0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0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3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5" name="Freeform 40">
                <a:extLst>
                  <a:ext uri="{FF2B5EF4-FFF2-40B4-BE49-F238E27FC236}">
                    <a16:creationId xmlns:a16="http://schemas.microsoft.com/office/drawing/2014/main" id="{486D45A0-D1A1-4E03-AAFA-7CB14402C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89024" y="2971744"/>
                <a:ext cx="90367" cy="97025"/>
              </a:xfrm>
              <a:custGeom>
                <a:avLst/>
                <a:gdLst>
                  <a:gd name="T0" fmla="*/ 18 w 49"/>
                  <a:gd name="T1" fmla="*/ 25 h 53"/>
                  <a:gd name="T2" fmla="*/ 36 w 49"/>
                  <a:gd name="T3" fmla="*/ 23 h 53"/>
                  <a:gd name="T4" fmla="*/ 47 w 49"/>
                  <a:gd name="T5" fmla="*/ 11 h 53"/>
                  <a:gd name="T6" fmla="*/ 32 w 49"/>
                  <a:gd name="T7" fmla="*/ 0 h 53"/>
                  <a:gd name="T8" fmla="*/ 0 w 49"/>
                  <a:gd name="T9" fmla="*/ 31 h 53"/>
                  <a:gd name="T10" fmla="*/ 20 w 49"/>
                  <a:gd name="T11" fmla="*/ 53 h 53"/>
                  <a:gd name="T12" fmla="*/ 49 w 49"/>
                  <a:gd name="T13" fmla="*/ 40 h 53"/>
                  <a:gd name="T14" fmla="*/ 47 w 49"/>
                  <a:gd name="T15" fmla="*/ 38 h 53"/>
                  <a:gd name="T16" fmla="*/ 45 w 49"/>
                  <a:gd name="T17" fmla="*/ 39 h 53"/>
                  <a:gd name="T18" fmla="*/ 21 w 49"/>
                  <a:gd name="T19" fmla="*/ 50 h 53"/>
                  <a:gd name="T20" fmla="*/ 9 w 49"/>
                  <a:gd name="T21" fmla="*/ 35 h 53"/>
                  <a:gd name="T22" fmla="*/ 10 w 49"/>
                  <a:gd name="T23" fmla="*/ 25 h 53"/>
                  <a:gd name="T24" fmla="*/ 18 w 49"/>
                  <a:gd name="T25" fmla="*/ 25 h 53"/>
                  <a:gd name="T26" fmla="*/ 11 w 49"/>
                  <a:gd name="T27" fmla="*/ 22 h 53"/>
                  <a:gd name="T28" fmla="*/ 32 w 49"/>
                  <a:gd name="T29" fmla="*/ 4 h 53"/>
                  <a:gd name="T30" fmla="*/ 42 w 49"/>
                  <a:gd name="T31" fmla="*/ 11 h 53"/>
                  <a:gd name="T32" fmla="*/ 17 w 49"/>
                  <a:gd name="T33" fmla="*/ 22 h 53"/>
                  <a:gd name="T34" fmla="*/ 11 w 49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3">
                    <a:moveTo>
                      <a:pt x="18" y="25"/>
                    </a:moveTo>
                    <a:cubicBezTo>
                      <a:pt x="21" y="25"/>
                      <a:pt x="30" y="25"/>
                      <a:pt x="36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0" y="0"/>
                      <a:pt x="32" y="0"/>
                    </a:cubicBezTo>
                    <a:cubicBezTo>
                      <a:pt x="18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0" y="53"/>
                    </a:cubicBezTo>
                    <a:cubicBezTo>
                      <a:pt x="40" y="53"/>
                      <a:pt x="49" y="41"/>
                      <a:pt x="49" y="40"/>
                    </a:cubicBezTo>
                    <a:cubicBezTo>
                      <a:pt x="49" y="39"/>
                      <a:pt x="48" y="38"/>
                      <a:pt x="47" y="38"/>
                    </a:cubicBezTo>
                    <a:cubicBezTo>
                      <a:pt x="47" y="38"/>
                      <a:pt x="46" y="38"/>
                      <a:pt x="45" y="39"/>
                    </a:cubicBezTo>
                    <a:cubicBezTo>
                      <a:pt x="36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0" y="25"/>
                    </a:cubicBezTo>
                    <a:lnTo>
                      <a:pt x="18" y="25"/>
                    </a:lnTo>
                    <a:close/>
                    <a:moveTo>
                      <a:pt x="11" y="22"/>
                    </a:moveTo>
                    <a:cubicBezTo>
                      <a:pt x="16" y="5"/>
                      <a:pt x="29" y="4"/>
                      <a:pt x="32" y="4"/>
                    </a:cubicBezTo>
                    <a:cubicBezTo>
                      <a:pt x="37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1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6" name="Freeform 41">
                <a:extLst>
                  <a:ext uri="{FF2B5EF4-FFF2-40B4-BE49-F238E27FC236}">
                    <a16:creationId xmlns:a16="http://schemas.microsoft.com/office/drawing/2014/main" id="{120D7D60-B377-4B9A-8016-F41C46D2E6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9367" y="2971744"/>
                <a:ext cx="105587" cy="137928"/>
              </a:xfrm>
              <a:custGeom>
                <a:avLst/>
                <a:gdLst>
                  <a:gd name="T0" fmla="*/ 57 w 57"/>
                  <a:gd name="T1" fmla="*/ 9 h 75"/>
                  <a:gd name="T2" fmla="*/ 57 w 57"/>
                  <a:gd name="T3" fmla="*/ 6 h 75"/>
                  <a:gd name="T4" fmla="*/ 53 w 57"/>
                  <a:gd name="T5" fmla="*/ 3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3 h 75"/>
                  <a:gd name="T12" fmla="*/ 24 w 57"/>
                  <a:gd name="T13" fmla="*/ 52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9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4 h 75"/>
                  <a:gd name="T48" fmla="*/ 46 w 57"/>
                  <a:gd name="T49" fmla="*/ 14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9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4"/>
                      <a:pt x="55" y="3"/>
                      <a:pt x="53" y="3"/>
                    </a:cubicBezTo>
                    <a:cubicBezTo>
                      <a:pt x="50" y="3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3"/>
                    </a:cubicBezTo>
                    <a:cubicBezTo>
                      <a:pt x="6" y="45"/>
                      <a:pt x="14" y="52"/>
                      <a:pt x="24" y="52"/>
                    </a:cubicBezTo>
                    <a:cubicBezTo>
                      <a:pt x="29" y="52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1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2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3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9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4"/>
                      <a:pt x="36" y="4"/>
                    </a:cubicBezTo>
                    <a:cubicBezTo>
                      <a:pt x="44" y="4"/>
                      <a:pt x="46" y="12"/>
                      <a:pt x="46" y="14"/>
                    </a:cubicBezTo>
                    <a:cubicBezTo>
                      <a:pt x="46" y="14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7" name="Freeform 42">
                <a:extLst>
                  <a:ext uri="{FF2B5EF4-FFF2-40B4-BE49-F238E27FC236}">
                    <a16:creationId xmlns:a16="http://schemas.microsoft.com/office/drawing/2014/main" id="{76554B91-8A1E-4687-B773-76E9B3415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2026" y="2791011"/>
                <a:ext cx="71342" cy="305344"/>
              </a:xfrm>
              <a:custGeom>
                <a:avLst/>
                <a:gdLst>
                  <a:gd name="T0" fmla="*/ 39 w 39"/>
                  <a:gd name="T1" fmla="*/ 165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3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5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7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6"/>
                      <a:pt x="39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8" name="Freeform 43">
                <a:extLst>
                  <a:ext uri="{FF2B5EF4-FFF2-40B4-BE49-F238E27FC236}">
                    <a16:creationId xmlns:a16="http://schemas.microsoft.com/office/drawing/2014/main" id="{D9DF3196-7E70-4769-85F7-E626D830CE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0979" y="2885182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6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8 h 106"/>
                  <a:gd name="T36" fmla="*/ 16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100"/>
                      <a:pt x="24" y="98"/>
                    </a:cubicBezTo>
                    <a:cubicBezTo>
                      <a:pt x="24" y="96"/>
                      <a:pt x="30" y="69"/>
                      <a:pt x="32" y="65"/>
                    </a:cubicBezTo>
                    <a:cubicBezTo>
                      <a:pt x="34" y="70"/>
                      <a:pt x="38" y="76"/>
                      <a:pt x="47" y="76"/>
                    </a:cubicBezTo>
                    <a:cubicBezTo>
                      <a:pt x="66" y="76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8"/>
                      <a:pt x="15" y="27"/>
                      <a:pt x="16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9" name="Freeform 44">
                <a:extLst>
                  <a:ext uri="{FF2B5EF4-FFF2-40B4-BE49-F238E27FC236}">
                    <a16:creationId xmlns:a16="http://schemas.microsoft.com/office/drawing/2014/main" id="{0EEBAE84-0D15-4E3A-B31B-15F5CDFF5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0273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0" name="Freeform 45">
                <a:extLst>
                  <a:ext uri="{FF2B5EF4-FFF2-40B4-BE49-F238E27FC236}">
                    <a16:creationId xmlns:a16="http://schemas.microsoft.com/office/drawing/2014/main" id="{3018F28E-FA18-4470-A719-062D303500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393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7" y="1"/>
                      <a:pt x="66" y="1"/>
                    </a:cubicBezTo>
                    <a:cubicBezTo>
                      <a:pt x="64" y="1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6"/>
                      <a:pt x="21" y="76"/>
                    </a:cubicBezTo>
                    <a:cubicBezTo>
                      <a:pt x="29" y="76"/>
                      <a:pt x="35" y="72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1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100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1" name="Freeform 46">
                <a:extLst>
                  <a:ext uri="{FF2B5EF4-FFF2-40B4-BE49-F238E27FC236}">
                    <a16:creationId xmlns:a16="http://schemas.microsoft.com/office/drawing/2014/main" id="{821AE83F-647F-4861-A7B6-5C17A409E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3739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2" name="Freeform 47">
                <a:extLst>
                  <a:ext uri="{FF2B5EF4-FFF2-40B4-BE49-F238E27FC236}">
                    <a16:creationId xmlns:a16="http://schemas.microsoft.com/office/drawing/2014/main" id="{1477C371-E715-40F2-85AB-B524C062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1691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1 w 51"/>
                  <a:gd name="T9" fmla="*/ 32 h 106"/>
                  <a:gd name="T10" fmla="*/ 38 w 51"/>
                  <a:gd name="T11" fmla="*/ 4 h 106"/>
                  <a:gd name="T12" fmla="*/ 33 w 51"/>
                  <a:gd name="T13" fmla="*/ 0 h 106"/>
                  <a:gd name="T14" fmla="*/ 27 w 51"/>
                  <a:gd name="T15" fmla="*/ 6 h 106"/>
                  <a:gd name="T16" fmla="*/ 20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4 w 51"/>
                  <a:gd name="T23" fmla="*/ 37 h 106"/>
                  <a:gd name="T24" fmla="*/ 19 w 51"/>
                  <a:gd name="T25" fmla="*/ 37 h 106"/>
                  <a:gd name="T26" fmla="*/ 6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3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9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6"/>
                      <a:pt x="22" y="106"/>
                    </a:cubicBezTo>
                    <a:cubicBezTo>
                      <a:pt x="38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1"/>
                    </a:cubicBezTo>
                    <a:cubicBezTo>
                      <a:pt x="36" y="98"/>
                      <a:pt x="28" y="102"/>
                      <a:pt x="22" y="102"/>
                    </a:cubicBezTo>
                    <a:cubicBezTo>
                      <a:pt x="18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3" name="Freeform 48">
                <a:extLst>
                  <a:ext uri="{FF2B5EF4-FFF2-40B4-BE49-F238E27FC236}">
                    <a16:creationId xmlns:a16="http://schemas.microsoft.com/office/drawing/2014/main" id="{340A2942-4832-4BE6-82E9-6EB0F0BBE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1546" y="2791011"/>
                <a:ext cx="72293" cy="30534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6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5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20" y="22"/>
                      <a:pt x="29" y="49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4" name="Freeform 49">
                <a:extLst>
                  <a:ext uri="{FF2B5EF4-FFF2-40B4-BE49-F238E27FC236}">
                    <a16:creationId xmlns:a16="http://schemas.microsoft.com/office/drawing/2014/main" id="{91E750D9-9CD9-4400-BD2C-F8671071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257" y="2810986"/>
                <a:ext cx="303442" cy="215929"/>
              </a:xfrm>
              <a:custGeom>
                <a:avLst/>
                <a:gdLst>
                  <a:gd name="T0" fmla="*/ 144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5 w 165"/>
                  <a:gd name="T39" fmla="*/ 10 h 117"/>
                  <a:gd name="T40" fmla="*/ 76 w 165"/>
                  <a:gd name="T41" fmla="*/ 22 h 117"/>
                  <a:gd name="T42" fmla="*/ 34 w 165"/>
                  <a:gd name="T43" fmla="*/ 96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2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20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6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9" y="6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4" y="6"/>
                      <a:pt x="75" y="10"/>
                    </a:cubicBezTo>
                    <a:lnTo>
                      <a:pt x="76" y="22"/>
                    </a:lnTo>
                    <a:lnTo>
                      <a:pt x="34" y="96"/>
                    </a:lnTo>
                    <a:lnTo>
                      <a:pt x="28" y="11"/>
                    </a:lnTo>
                    <a:cubicBezTo>
                      <a:pt x="28" y="9"/>
                      <a:pt x="28" y="6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3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4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5" name="Freeform 50">
                <a:extLst>
                  <a:ext uri="{FF2B5EF4-FFF2-40B4-BE49-F238E27FC236}">
                    <a16:creationId xmlns:a16="http://schemas.microsoft.com/office/drawing/2014/main" id="{6A086087-E51B-45D9-92A2-83CF1EAC2B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352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6" name="Freeform 51">
                <a:extLst>
                  <a:ext uri="{FF2B5EF4-FFF2-40B4-BE49-F238E27FC236}">
                    <a16:creationId xmlns:a16="http://schemas.microsoft.com/office/drawing/2014/main" id="{6266F8BD-F582-4405-95DB-72C33CE1A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957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7" name="Freeform 52">
                <a:extLst>
                  <a:ext uri="{FF2B5EF4-FFF2-40B4-BE49-F238E27FC236}">
                    <a16:creationId xmlns:a16="http://schemas.microsoft.com/office/drawing/2014/main" id="{2069688E-5BF1-4C4F-A6B8-06D561F14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7018" y="2791011"/>
                <a:ext cx="69440" cy="305344"/>
              </a:xfrm>
              <a:custGeom>
                <a:avLst/>
                <a:gdLst>
                  <a:gd name="T0" fmla="*/ 38 w 38"/>
                  <a:gd name="T1" fmla="*/ 165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3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5"/>
                    </a:moveTo>
                    <a:cubicBezTo>
                      <a:pt x="38" y="164"/>
                      <a:pt x="38" y="164"/>
                      <a:pt x="36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8" name="Freeform 53">
                <a:extLst>
                  <a:ext uri="{FF2B5EF4-FFF2-40B4-BE49-F238E27FC236}">
                    <a16:creationId xmlns:a16="http://schemas.microsoft.com/office/drawing/2014/main" id="{19013D7A-6EEA-492F-A040-5943212E9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15970" y="2885182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6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8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6"/>
                      <a:pt x="46" y="76"/>
                    </a:cubicBezTo>
                    <a:cubicBezTo>
                      <a:pt x="66" y="76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8"/>
                      <a:pt x="12" y="28"/>
                      <a:pt x="12" y="28"/>
                    </a:cubicBezTo>
                    <a:cubicBezTo>
                      <a:pt x="14" y="28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9" name="Freeform 54">
                <a:extLst>
                  <a:ext uri="{FF2B5EF4-FFF2-40B4-BE49-F238E27FC236}">
                    <a16:creationId xmlns:a16="http://schemas.microsoft.com/office/drawing/2014/main" id="{3647F253-E2E8-4817-AE17-670F0DCED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264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6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0" name="Freeform 55">
                <a:extLst>
                  <a:ext uri="{FF2B5EF4-FFF2-40B4-BE49-F238E27FC236}">
                    <a16:creationId xmlns:a16="http://schemas.microsoft.com/office/drawing/2014/main" id="{873A63FD-D1EE-4567-9708-EB68B658D4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2702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8" y="1"/>
                      <a:pt x="67" y="1"/>
                    </a:cubicBezTo>
                    <a:cubicBezTo>
                      <a:pt x="65" y="1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6"/>
                      <a:pt x="22" y="76"/>
                    </a:cubicBezTo>
                    <a:cubicBezTo>
                      <a:pt x="29" y="76"/>
                      <a:pt x="36" y="72"/>
                      <a:pt x="41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1" name="Freeform 56">
                <a:extLst>
                  <a:ext uri="{FF2B5EF4-FFF2-40B4-BE49-F238E27FC236}">
                    <a16:creationId xmlns:a16="http://schemas.microsoft.com/office/drawing/2014/main" id="{F0220C9A-DA74-414D-A5C9-074D8F1A3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8731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5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8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2" name="Freeform 57">
                <a:extLst>
                  <a:ext uri="{FF2B5EF4-FFF2-40B4-BE49-F238E27FC236}">
                    <a16:creationId xmlns:a16="http://schemas.microsoft.com/office/drawing/2014/main" id="{1A138347-C951-4F5F-AA54-326BA5C48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780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2 w 51"/>
                  <a:gd name="T9" fmla="*/ 32 h 106"/>
                  <a:gd name="T10" fmla="*/ 39 w 51"/>
                  <a:gd name="T11" fmla="*/ 4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5 w 51"/>
                  <a:gd name="T23" fmla="*/ 37 h 106"/>
                  <a:gd name="T24" fmla="*/ 19 w 51"/>
                  <a:gd name="T25" fmla="*/ 37 h 106"/>
                  <a:gd name="T26" fmla="*/ 7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9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6"/>
                      <a:pt x="22" y="106"/>
                    </a:cubicBezTo>
                    <a:cubicBezTo>
                      <a:pt x="39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3" name="Freeform 58">
                <a:extLst>
                  <a:ext uri="{FF2B5EF4-FFF2-40B4-BE49-F238E27FC236}">
                    <a16:creationId xmlns:a16="http://schemas.microsoft.com/office/drawing/2014/main" id="{7DDD2877-E1DA-4E24-ACF5-387DC8E06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26538" y="2791011"/>
                <a:ext cx="69440" cy="30534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5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9"/>
                      <a:pt x="29" y="83"/>
                    </a:cubicBezTo>
                    <a:cubicBezTo>
                      <a:pt x="29" y="112"/>
                      <a:pt x="22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4" name="Freeform 59">
                <a:extLst>
                  <a:ext uri="{FF2B5EF4-FFF2-40B4-BE49-F238E27FC236}">
                    <a16:creationId xmlns:a16="http://schemas.microsoft.com/office/drawing/2014/main" id="{48D26113-EEC6-4BB7-8A58-FD759B6D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4490" y="2396251"/>
                <a:ext cx="149343" cy="733397"/>
              </a:xfrm>
              <a:custGeom>
                <a:avLst/>
                <a:gdLst>
                  <a:gd name="T0" fmla="*/ 81 w 81"/>
                  <a:gd name="T1" fmla="*/ 199 h 398"/>
                  <a:gd name="T2" fmla="*/ 24 w 81"/>
                  <a:gd name="T3" fmla="*/ 19 h 398"/>
                  <a:gd name="T4" fmla="*/ 8 w 81"/>
                  <a:gd name="T5" fmla="*/ 2 h 398"/>
                  <a:gd name="T6" fmla="*/ 3 w 81"/>
                  <a:gd name="T7" fmla="*/ 0 h 398"/>
                  <a:gd name="T8" fmla="*/ 0 w 81"/>
                  <a:gd name="T9" fmla="*/ 2 h 398"/>
                  <a:gd name="T10" fmla="*/ 1 w 81"/>
                  <a:gd name="T11" fmla="*/ 3 h 398"/>
                  <a:gd name="T12" fmla="*/ 29 w 81"/>
                  <a:gd name="T13" fmla="*/ 38 h 398"/>
                  <a:gd name="T14" fmla="*/ 67 w 81"/>
                  <a:gd name="T15" fmla="*/ 199 h 398"/>
                  <a:gd name="T16" fmla="*/ 34 w 81"/>
                  <a:gd name="T17" fmla="*/ 351 h 398"/>
                  <a:gd name="T18" fmla="*/ 0 w 81"/>
                  <a:gd name="T19" fmla="*/ 395 h 398"/>
                  <a:gd name="T20" fmla="*/ 0 w 81"/>
                  <a:gd name="T21" fmla="*/ 397 h 398"/>
                  <a:gd name="T22" fmla="*/ 3 w 81"/>
                  <a:gd name="T23" fmla="*/ 398 h 398"/>
                  <a:gd name="T24" fmla="*/ 8 w 81"/>
                  <a:gd name="T25" fmla="*/ 396 h 398"/>
                  <a:gd name="T26" fmla="*/ 81 w 81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398">
                    <a:moveTo>
                      <a:pt x="81" y="199"/>
                    </a:moveTo>
                    <a:cubicBezTo>
                      <a:pt x="81" y="134"/>
                      <a:pt x="66" y="68"/>
                      <a:pt x="24" y="19"/>
                    </a:cubicBezTo>
                    <a:cubicBezTo>
                      <a:pt x="21" y="15"/>
                      <a:pt x="14" y="8"/>
                      <a:pt x="8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6" y="9"/>
                      <a:pt x="17" y="20"/>
                      <a:pt x="29" y="38"/>
                    </a:cubicBezTo>
                    <a:cubicBezTo>
                      <a:pt x="55" y="81"/>
                      <a:pt x="67" y="135"/>
                      <a:pt x="67" y="199"/>
                    </a:cubicBezTo>
                    <a:cubicBezTo>
                      <a:pt x="67" y="244"/>
                      <a:pt x="61" y="301"/>
                      <a:pt x="34" y="351"/>
                    </a:cubicBezTo>
                    <a:cubicBezTo>
                      <a:pt x="21" y="374"/>
                      <a:pt x="7" y="388"/>
                      <a:pt x="0" y="395"/>
                    </a:cubicBezTo>
                    <a:cubicBezTo>
                      <a:pt x="0" y="396"/>
                      <a:pt x="0" y="396"/>
                      <a:pt x="0" y="397"/>
                    </a:cubicBezTo>
                    <a:cubicBezTo>
                      <a:pt x="0" y="398"/>
                      <a:pt x="1" y="398"/>
                      <a:pt x="3" y="398"/>
                    </a:cubicBezTo>
                    <a:cubicBezTo>
                      <a:pt x="5" y="398"/>
                      <a:pt x="6" y="398"/>
                      <a:pt x="8" y="396"/>
                    </a:cubicBezTo>
                    <a:cubicBezTo>
                      <a:pt x="64" y="345"/>
                      <a:pt x="81" y="269"/>
                      <a:pt x="81" y="199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pic>
        <p:nvPicPr>
          <p:cNvPr id="2050" name="Picture 2" descr="æ··åã¯ã¼ã¯ã­ã¼ã HPC ã«å¯¾å¿ãã NVIDIA Tesla P100">
            <a:extLst>
              <a:ext uri="{FF2B5EF4-FFF2-40B4-BE49-F238E27FC236}">
                <a16:creationId xmlns:a16="http://schemas.microsoft.com/office/drawing/2014/main" id="{5947A71F-412D-4AF3-9F87-3A6592BE5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76" y="5764946"/>
            <a:ext cx="1480085" cy="6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587081A-A3FC-41EB-ADE7-8E7DED460D9F}"/>
              </a:ext>
            </a:extLst>
          </p:cNvPr>
          <p:cNvSpPr txBox="1"/>
          <p:nvPr/>
        </p:nvSpPr>
        <p:spPr>
          <a:xfrm>
            <a:off x="7372674" y="6067524"/>
            <a:ext cx="16065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/>
              <a:t>https://www.nvidia.co.jp</a:t>
            </a:r>
            <a:endParaRPr kumimoji="1" lang="ja-JP" altLang="en-US" sz="1050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B70139A-DABD-414E-B30A-B96F2630E48E}"/>
              </a:ext>
            </a:extLst>
          </p:cNvPr>
          <p:cNvGrpSpPr/>
          <p:nvPr/>
        </p:nvGrpSpPr>
        <p:grpSpPr>
          <a:xfrm>
            <a:off x="457200" y="1991418"/>
            <a:ext cx="9211682" cy="2334123"/>
            <a:chOff x="225804" y="1922915"/>
            <a:chExt cx="9211682" cy="2334123"/>
          </a:xfrm>
        </p:grpSpPr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7037DB7C-A3B3-4444-BBB3-4E8D5C1111D5}"/>
                </a:ext>
              </a:extLst>
            </p:cNvPr>
            <p:cNvSpPr txBox="1"/>
            <p:nvPr/>
          </p:nvSpPr>
          <p:spPr>
            <a:xfrm>
              <a:off x="6151246" y="3794179"/>
              <a:ext cx="3286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>
                  <a:solidFill>
                    <a:srgbClr val="0070C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:Dissipation-Fluctuation</a:t>
              </a:r>
              <a:endParaRPr kumimoji="1" lang="ja-JP" altLang="en-US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6CB0609F-7B90-45E6-9E8C-8B7F87EA18F2}"/>
                </a:ext>
              </a:extLst>
            </p:cNvPr>
            <p:cNvGrpSpPr/>
            <p:nvPr/>
          </p:nvGrpSpPr>
          <p:grpSpPr>
            <a:xfrm>
              <a:off x="225804" y="1922915"/>
              <a:ext cx="8119498" cy="2334123"/>
              <a:chOff x="225804" y="1922915"/>
              <a:chExt cx="8119498" cy="2334123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4EDBA9F-6920-4C62-BFDE-6139DDEC306D}"/>
                  </a:ext>
                </a:extLst>
              </p:cNvPr>
              <p:cNvSpPr txBox="1"/>
              <p:nvPr/>
            </p:nvSpPr>
            <p:spPr>
              <a:xfrm>
                <a:off x="6527636" y="2007121"/>
                <a:ext cx="12998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Kinetic</a:t>
                </a:r>
                <a:endParaRPr kumimoji="1" lang="ja-JP" altLang="en-US" sz="2000" b="1" dirty="0">
                  <a:solidFill>
                    <a:srgbClr val="FF33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5713A394-D96F-4FD8-BB48-FE04BBC904FE}"/>
                  </a:ext>
                </a:extLst>
              </p:cNvPr>
              <p:cNvSpPr txBox="1"/>
              <p:nvPr/>
            </p:nvSpPr>
            <p:spPr>
              <a:xfrm>
                <a:off x="6527637" y="2619088"/>
                <a:ext cx="181766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Electronic</a:t>
                </a:r>
                <a:endParaRPr kumimoji="1" lang="ja-JP" altLang="en-US" sz="2000" b="1" dirty="0">
                  <a:solidFill>
                    <a:srgbClr val="CC99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5" name="テキスト ボックス 144">
                <a:extLst>
                  <a:ext uri="{FF2B5EF4-FFF2-40B4-BE49-F238E27FC236}">
                    <a16:creationId xmlns:a16="http://schemas.microsoft.com/office/drawing/2014/main" id="{DD017A3C-640A-4931-80F5-D229A56CF421}"/>
                  </a:ext>
                </a:extLst>
              </p:cNvPr>
              <p:cNvSpPr txBox="1"/>
              <p:nvPr/>
            </p:nvSpPr>
            <p:spPr>
              <a:xfrm>
                <a:off x="6527635" y="3148150"/>
                <a:ext cx="14912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Force</a:t>
                </a:r>
                <a:endParaRPr kumimoji="1" lang="ja-JP" altLang="en-US" sz="2400" b="1" dirty="0">
                  <a:solidFill>
                    <a:srgbClr val="00B05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51" name="Freeform 5">
                <a:extLst>
                  <a:ext uri="{FF2B5EF4-FFF2-40B4-BE49-F238E27FC236}">
                    <a16:creationId xmlns:a16="http://schemas.microsoft.com/office/drawing/2014/main" id="{54C44517-CD74-44EF-B777-322E987C2C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893" y="1922915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5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100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6"/>
                      <a:pt x="46" y="5"/>
                      <a:pt x="51" y="5"/>
                    </a:cubicBezTo>
                    <a:cubicBezTo>
                      <a:pt x="63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100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2" name="Rectangle 6">
                <a:extLst>
                  <a:ext uri="{FF2B5EF4-FFF2-40B4-BE49-F238E27FC236}">
                    <a16:creationId xmlns:a16="http://schemas.microsoft.com/office/drawing/2014/main" id="{E34C7E0E-0119-4328-8991-0514BCB4F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04" y="2159980"/>
                <a:ext cx="198908" cy="7307"/>
              </a:xfrm>
              <a:prstGeom prst="rect">
                <a:avLst/>
              </a:pr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:a16="http://schemas.microsoft.com/office/drawing/2014/main" id="{4BBAAC60-783D-4A75-993C-55596DEF9E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35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0"/>
                      <a:pt x="12" y="99"/>
                    </a:cubicBezTo>
                    <a:cubicBezTo>
                      <a:pt x="12" y="94"/>
                      <a:pt x="17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:a16="http://schemas.microsoft.com/office/drawing/2014/main" id="{ACFE8DCD-11FA-4A7B-951F-D8B9E8CA1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79" y="2228989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19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id="{86DCC6B5-2637-47EC-8D64-FA7B3C05F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493" y="2072298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3 w 190"/>
                  <a:gd name="T11" fmla="*/ 0 h 116"/>
                  <a:gd name="T12" fmla="*/ 149 w 190"/>
                  <a:gd name="T13" fmla="*/ 5 h 116"/>
                  <a:gd name="T14" fmla="*/ 153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5 h 116"/>
                  <a:gd name="T36" fmla="*/ 75 w 190"/>
                  <a:gd name="T37" fmla="*/ 8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5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8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8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0"/>
                      <a:pt x="96" y="0"/>
                    </a:cubicBezTo>
                    <a:cubicBezTo>
                      <a:pt x="92" y="0"/>
                      <a:pt x="89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5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1"/>
                    </a:lnTo>
                    <a:cubicBezTo>
                      <a:pt x="27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id="{FD79E0A6-CDD4-4F1A-A4A7-7C438A0D9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658" y="2058496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4"/>
                      <a:pt x="35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:a16="http://schemas.microsoft.com/office/drawing/2014/main" id="{938C3F70-3083-4E0F-8705-31183BAF0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330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:a16="http://schemas.microsoft.com/office/drawing/2014/main" id="{33444D55-469D-43ED-801D-AC5B908CBC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864" y="2122634"/>
                <a:ext cx="108791" cy="134770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2 w 86"/>
                  <a:gd name="T27" fmla="*/ 13 h 106"/>
                  <a:gd name="T28" fmla="*/ 27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3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3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6" y="75"/>
                    </a:cubicBezTo>
                    <a:cubicBezTo>
                      <a:pt x="65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3"/>
                    </a:cubicBezTo>
                    <a:cubicBezTo>
                      <a:pt x="41" y="4"/>
                      <a:pt x="34" y="0"/>
                      <a:pt x="27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3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:a16="http://schemas.microsoft.com/office/drawing/2014/main" id="{507D6F58-57F6-4974-89A4-0D996AE44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576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:a16="http://schemas.microsoft.com/office/drawing/2014/main" id="{9BB5C748-9165-4E49-97AB-D7451AE61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26" y="2065805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30 h 33"/>
                  <a:gd name="T4" fmla="*/ 54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1 w 74"/>
                  <a:gd name="T13" fmla="*/ 13 h 33"/>
                  <a:gd name="T14" fmla="*/ 64 w 74"/>
                  <a:gd name="T15" fmla="*/ 4 h 33"/>
                  <a:gd name="T16" fmla="*/ 61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3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2" y="14"/>
                      <a:pt x="71" y="13"/>
                    </a:cubicBezTo>
                    <a:cubicBezTo>
                      <a:pt x="68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:a16="http://schemas.microsoft.com/office/drawing/2014/main" id="{A72AC9FA-5E72-4833-A7F4-836088192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5198" y="2122634"/>
                <a:ext cx="86059" cy="134770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2" name="Freeform 16">
                <a:extLst>
                  <a:ext uri="{FF2B5EF4-FFF2-40B4-BE49-F238E27FC236}">
                    <a16:creationId xmlns:a16="http://schemas.microsoft.com/office/drawing/2014/main" id="{85FA058E-4061-48FD-B352-B71F9F737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424" y="2194078"/>
                <a:ext cx="24356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:a16="http://schemas.microsoft.com/office/drawing/2014/main" id="{F6F9BEB2-362A-48AF-BA95-BBEBBCCEB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800" y="2085288"/>
                <a:ext cx="64950" cy="132336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8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1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:a16="http://schemas.microsoft.com/office/drawing/2014/main" id="{33DE8AC2-AED8-4BB8-B598-2F31C05B9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798" y="2058496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6 h 166"/>
                  <a:gd name="T10" fmla="*/ 29 w 39"/>
                  <a:gd name="T11" fmla="*/ 83 h 166"/>
                  <a:gd name="T12" fmla="*/ 3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9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4" y="6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3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9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:a16="http://schemas.microsoft.com/office/drawing/2014/main" id="{24EAE259-70C2-471F-8B18-EAD94FCC30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0063" y="2139684"/>
                <a:ext cx="139642" cy="49525"/>
              </a:xfrm>
              <a:custGeom>
                <a:avLst/>
                <a:gdLst>
                  <a:gd name="T0" fmla="*/ 105 w 110"/>
                  <a:gd name="T1" fmla="*/ 6 h 39"/>
                  <a:gd name="T2" fmla="*/ 110 w 110"/>
                  <a:gd name="T3" fmla="*/ 3 h 39"/>
                  <a:gd name="T4" fmla="*/ 105 w 110"/>
                  <a:gd name="T5" fmla="*/ 0 h 39"/>
                  <a:gd name="T6" fmla="*/ 6 w 110"/>
                  <a:gd name="T7" fmla="*/ 0 h 39"/>
                  <a:gd name="T8" fmla="*/ 0 w 110"/>
                  <a:gd name="T9" fmla="*/ 3 h 39"/>
                  <a:gd name="T10" fmla="*/ 6 w 110"/>
                  <a:gd name="T11" fmla="*/ 6 h 39"/>
                  <a:gd name="T12" fmla="*/ 105 w 110"/>
                  <a:gd name="T13" fmla="*/ 6 h 39"/>
                  <a:gd name="T14" fmla="*/ 105 w 110"/>
                  <a:gd name="T15" fmla="*/ 39 h 39"/>
                  <a:gd name="T16" fmla="*/ 110 w 110"/>
                  <a:gd name="T17" fmla="*/ 35 h 39"/>
                  <a:gd name="T18" fmla="*/ 105 w 110"/>
                  <a:gd name="T19" fmla="*/ 32 h 39"/>
                  <a:gd name="T20" fmla="*/ 6 w 110"/>
                  <a:gd name="T21" fmla="*/ 32 h 39"/>
                  <a:gd name="T22" fmla="*/ 0 w 110"/>
                  <a:gd name="T23" fmla="*/ 35 h 39"/>
                  <a:gd name="T24" fmla="*/ 6 w 110"/>
                  <a:gd name="T25" fmla="*/ 39 h 39"/>
                  <a:gd name="T26" fmla="*/ 105 w 110"/>
                  <a:gd name="T2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39">
                    <a:moveTo>
                      <a:pt x="105" y="6"/>
                    </a:moveTo>
                    <a:cubicBezTo>
                      <a:pt x="107" y="6"/>
                      <a:pt x="110" y="6"/>
                      <a:pt x="110" y="3"/>
                    </a:cubicBezTo>
                    <a:cubicBezTo>
                      <a:pt x="110" y="0"/>
                      <a:pt x="107" y="0"/>
                      <a:pt x="105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105" y="6"/>
                    </a:lnTo>
                    <a:close/>
                    <a:moveTo>
                      <a:pt x="105" y="39"/>
                    </a:moveTo>
                    <a:cubicBezTo>
                      <a:pt x="107" y="39"/>
                      <a:pt x="110" y="39"/>
                      <a:pt x="110" y="35"/>
                    </a:cubicBezTo>
                    <a:cubicBezTo>
                      <a:pt x="110" y="32"/>
                      <a:pt x="107" y="32"/>
                      <a:pt x="105" y="32"/>
                    </a:cubicBezTo>
                    <a:lnTo>
                      <a:pt x="6" y="32"/>
                    </a:lnTo>
                    <a:cubicBezTo>
                      <a:pt x="3" y="32"/>
                      <a:pt x="0" y="32"/>
                      <a:pt x="0" y="35"/>
                    </a:cubicBezTo>
                    <a:cubicBezTo>
                      <a:pt x="0" y="39"/>
                      <a:pt x="3" y="39"/>
                      <a:pt x="6" y="39"/>
                    </a:cubicBezTo>
                    <a:lnTo>
                      <a:pt x="105" y="3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:a16="http://schemas.microsoft.com/office/drawing/2014/main" id="{B731EF20-E9B8-40E2-9997-9929F006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516" y="2016279"/>
                <a:ext cx="280096" cy="293896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60 w 221"/>
                  <a:gd name="T23" fmla="*/ 11 h 232"/>
                  <a:gd name="T24" fmla="*/ 196 w 221"/>
                  <a:gd name="T25" fmla="*/ 23 h 232"/>
                  <a:gd name="T26" fmla="*/ 217 w 221"/>
                  <a:gd name="T27" fmla="*/ 47 h 232"/>
                  <a:gd name="T28" fmla="*/ 221 w 221"/>
                  <a:gd name="T29" fmla="*/ 47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7 h 232"/>
                  <a:gd name="T38" fmla="*/ 88 w 221"/>
                  <a:gd name="T39" fmla="*/ 127 h 232"/>
                  <a:gd name="T40" fmla="*/ 2 w 221"/>
                  <a:gd name="T41" fmla="*/ 228 h 232"/>
                  <a:gd name="T42" fmla="*/ 0 w 221"/>
                  <a:gd name="T43" fmla="*/ 231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60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0"/>
                      <a:pt x="0" y="231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7" name="Freeform 21">
                <a:extLst>
                  <a:ext uri="{FF2B5EF4-FFF2-40B4-BE49-F238E27FC236}">
                    <a16:creationId xmlns:a16="http://schemas.microsoft.com/office/drawing/2014/main" id="{812E98E8-3BF3-4A9A-9D39-10330C0B8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3741" y="2392986"/>
                <a:ext cx="58455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7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1 w 46"/>
                  <a:gd name="T43" fmla="*/ 4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9" y="29"/>
                      <a:pt x="27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3" y="4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:a16="http://schemas.microsoft.com/office/drawing/2014/main" id="{84A44AF0-853C-4C17-89ED-8E561AAE6F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3204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5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69" name="Freeform 23">
                <a:extLst>
                  <a:ext uri="{FF2B5EF4-FFF2-40B4-BE49-F238E27FC236}">
                    <a16:creationId xmlns:a16="http://schemas.microsoft.com/office/drawing/2014/main" id="{5EEAD3A5-FE9A-47F8-A000-BD5E65FE6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607" y="2182713"/>
                <a:ext cx="59266" cy="66574"/>
              </a:xfrm>
              <a:custGeom>
                <a:avLst/>
                <a:gdLst>
                  <a:gd name="T0" fmla="*/ 42 w 47"/>
                  <a:gd name="T1" fmla="*/ 8 h 53"/>
                  <a:gd name="T2" fmla="*/ 37 w 47"/>
                  <a:gd name="T3" fmla="*/ 13 h 53"/>
                  <a:gd name="T4" fmla="*/ 41 w 47"/>
                  <a:gd name="T5" fmla="*/ 17 h 53"/>
                  <a:gd name="T6" fmla="*/ 47 w 47"/>
                  <a:gd name="T7" fmla="*/ 10 h 53"/>
                  <a:gd name="T8" fmla="*/ 31 w 47"/>
                  <a:gd name="T9" fmla="*/ 0 h 53"/>
                  <a:gd name="T10" fmla="*/ 10 w 47"/>
                  <a:gd name="T11" fmla="*/ 17 h 53"/>
                  <a:gd name="T12" fmla="*/ 14 w 47"/>
                  <a:gd name="T13" fmla="*/ 26 h 53"/>
                  <a:gd name="T14" fmla="*/ 27 w 47"/>
                  <a:gd name="T15" fmla="*/ 30 h 53"/>
                  <a:gd name="T16" fmla="*/ 37 w 47"/>
                  <a:gd name="T17" fmla="*/ 38 h 53"/>
                  <a:gd name="T18" fmla="*/ 31 w 47"/>
                  <a:gd name="T19" fmla="*/ 47 h 53"/>
                  <a:gd name="T20" fmla="*/ 19 w 47"/>
                  <a:gd name="T21" fmla="*/ 49 h 53"/>
                  <a:gd name="T22" fmla="*/ 5 w 47"/>
                  <a:gd name="T23" fmla="*/ 45 h 53"/>
                  <a:gd name="T24" fmla="*/ 12 w 47"/>
                  <a:gd name="T25" fmla="*/ 38 h 53"/>
                  <a:gd name="T26" fmla="*/ 7 w 47"/>
                  <a:gd name="T27" fmla="*/ 34 h 53"/>
                  <a:gd name="T28" fmla="*/ 0 w 47"/>
                  <a:gd name="T29" fmla="*/ 41 h 53"/>
                  <a:gd name="T30" fmla="*/ 19 w 47"/>
                  <a:gd name="T31" fmla="*/ 53 h 53"/>
                  <a:gd name="T32" fmla="*/ 44 w 47"/>
                  <a:gd name="T33" fmla="*/ 34 h 53"/>
                  <a:gd name="T34" fmla="*/ 28 w 47"/>
                  <a:gd name="T35" fmla="*/ 20 h 53"/>
                  <a:gd name="T36" fmla="*/ 24 w 47"/>
                  <a:gd name="T37" fmla="*/ 19 h 53"/>
                  <a:gd name="T38" fmla="*/ 17 w 47"/>
                  <a:gd name="T39" fmla="*/ 13 h 53"/>
                  <a:gd name="T40" fmla="*/ 22 w 47"/>
                  <a:gd name="T41" fmla="*/ 6 h 53"/>
                  <a:gd name="T42" fmla="*/ 31 w 47"/>
                  <a:gd name="T43" fmla="*/ 4 h 53"/>
                  <a:gd name="T44" fmla="*/ 42 w 47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2"/>
                      <a:pt x="12" y="24"/>
                      <a:pt x="14" y="26"/>
                    </a:cubicBezTo>
                    <a:cubicBezTo>
                      <a:pt x="17" y="28"/>
                      <a:pt x="19" y="29"/>
                      <a:pt x="27" y="30"/>
                    </a:cubicBezTo>
                    <a:cubicBezTo>
                      <a:pt x="29" y="30"/>
                      <a:pt x="37" y="32"/>
                      <a:pt x="37" y="38"/>
                    </a:cubicBezTo>
                    <a:cubicBezTo>
                      <a:pt x="37" y="40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4" y="49"/>
                      <a:pt x="8" y="48"/>
                      <a:pt x="5" y="45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4"/>
                      <a:pt x="7" y="34"/>
                    </a:cubicBezTo>
                    <a:cubicBezTo>
                      <a:pt x="4" y="34"/>
                      <a:pt x="0" y="36"/>
                      <a:pt x="0" y="41"/>
                    </a:cubicBezTo>
                    <a:cubicBezTo>
                      <a:pt x="0" y="48"/>
                      <a:pt x="8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20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2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4" y="4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:a16="http://schemas.microsoft.com/office/drawing/2014/main" id="{F27867B0-4558-4784-B6CB-6B07B4FF7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605" y="2122634"/>
                <a:ext cx="124216" cy="94990"/>
              </a:xfrm>
              <a:custGeom>
                <a:avLst/>
                <a:gdLst>
                  <a:gd name="T0" fmla="*/ 98 w 98"/>
                  <a:gd name="T1" fmla="*/ 12 h 75"/>
                  <a:gd name="T2" fmla="*/ 92 w 98"/>
                  <a:gd name="T3" fmla="*/ 0 h 75"/>
                  <a:gd name="T4" fmla="*/ 83 w 98"/>
                  <a:gd name="T5" fmla="*/ 8 h 75"/>
                  <a:gd name="T6" fmla="*/ 86 w 98"/>
                  <a:gd name="T7" fmla="*/ 13 h 75"/>
                  <a:gd name="T8" fmla="*/ 91 w 98"/>
                  <a:gd name="T9" fmla="*/ 27 h 75"/>
                  <a:gd name="T10" fmla="*/ 83 w 98"/>
                  <a:gd name="T11" fmla="*/ 51 h 75"/>
                  <a:gd name="T12" fmla="*/ 64 w 98"/>
                  <a:gd name="T13" fmla="*/ 64 h 75"/>
                  <a:gd name="T14" fmla="*/ 48 w 98"/>
                  <a:gd name="T15" fmla="*/ 49 h 75"/>
                  <a:gd name="T16" fmla="*/ 54 w 98"/>
                  <a:gd name="T17" fmla="*/ 29 h 75"/>
                  <a:gd name="T18" fmla="*/ 51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4 h 75"/>
                  <a:gd name="T26" fmla="*/ 5 w 98"/>
                  <a:gd name="T27" fmla="*/ 44 h 75"/>
                  <a:gd name="T28" fmla="*/ 22 w 98"/>
                  <a:gd name="T29" fmla="*/ 4 h 75"/>
                  <a:gd name="T30" fmla="*/ 19 w 98"/>
                  <a:gd name="T31" fmla="*/ 1 h 75"/>
                  <a:gd name="T32" fmla="*/ 15 w 98"/>
                  <a:gd name="T33" fmla="*/ 5 h 75"/>
                  <a:gd name="T34" fmla="*/ 0 w 98"/>
                  <a:gd name="T35" fmla="*/ 52 h 75"/>
                  <a:gd name="T36" fmla="*/ 17 w 98"/>
                  <a:gd name="T37" fmla="*/ 75 h 75"/>
                  <a:gd name="T38" fmla="*/ 43 w 98"/>
                  <a:gd name="T39" fmla="*/ 58 h 75"/>
                  <a:gd name="T40" fmla="*/ 61 w 98"/>
                  <a:gd name="T41" fmla="*/ 75 h 75"/>
                  <a:gd name="T42" fmla="*/ 88 w 98"/>
                  <a:gd name="T43" fmla="*/ 53 h 75"/>
                  <a:gd name="T44" fmla="*/ 98 w 98"/>
                  <a:gd name="T45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2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8" y="0"/>
                      <a:pt x="83" y="4"/>
                      <a:pt x="83" y="8"/>
                    </a:cubicBezTo>
                    <a:cubicBezTo>
                      <a:pt x="83" y="10"/>
                      <a:pt x="84" y="12"/>
                      <a:pt x="86" y="13"/>
                    </a:cubicBezTo>
                    <a:cubicBezTo>
                      <a:pt x="88" y="16"/>
                      <a:pt x="91" y="20"/>
                      <a:pt x="91" y="27"/>
                    </a:cubicBezTo>
                    <a:cubicBezTo>
                      <a:pt x="91" y="34"/>
                      <a:pt x="88" y="43"/>
                      <a:pt x="83" y="51"/>
                    </a:cubicBezTo>
                    <a:cubicBezTo>
                      <a:pt x="78" y="58"/>
                      <a:pt x="72" y="64"/>
                      <a:pt x="64" y="64"/>
                    </a:cubicBezTo>
                    <a:cubicBezTo>
                      <a:pt x="55" y="64"/>
                      <a:pt x="49" y="58"/>
                      <a:pt x="48" y="49"/>
                    </a:cubicBezTo>
                    <a:cubicBezTo>
                      <a:pt x="50" y="44"/>
                      <a:pt x="54" y="34"/>
                      <a:pt x="54" y="29"/>
                    </a:cubicBezTo>
                    <a:cubicBezTo>
                      <a:pt x="54" y="27"/>
                      <a:pt x="53" y="25"/>
                      <a:pt x="51" y="25"/>
                    </a:cubicBezTo>
                    <a:cubicBezTo>
                      <a:pt x="49" y="25"/>
                      <a:pt x="48" y="26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6"/>
                      <a:pt x="30" y="64"/>
                      <a:pt x="20" y="64"/>
                    </a:cubicBezTo>
                    <a:cubicBezTo>
                      <a:pt x="9" y="64"/>
                      <a:pt x="5" y="54"/>
                      <a:pt x="5" y="44"/>
                    </a:cubicBezTo>
                    <a:cubicBezTo>
                      <a:pt x="5" y="24"/>
                      <a:pt x="22" y="6"/>
                      <a:pt x="22" y="4"/>
                    </a:cubicBezTo>
                    <a:cubicBezTo>
                      <a:pt x="22" y="2"/>
                      <a:pt x="21" y="1"/>
                      <a:pt x="19" y="1"/>
                    </a:cubicBezTo>
                    <a:cubicBezTo>
                      <a:pt x="17" y="1"/>
                      <a:pt x="16" y="3"/>
                      <a:pt x="15" y="5"/>
                    </a:cubicBezTo>
                    <a:cubicBezTo>
                      <a:pt x="6" y="17"/>
                      <a:pt x="0" y="37"/>
                      <a:pt x="0" y="52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8"/>
                    </a:cubicBezTo>
                    <a:cubicBezTo>
                      <a:pt x="45" y="68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3"/>
                    </a:cubicBezTo>
                    <a:cubicBezTo>
                      <a:pt x="92" y="45"/>
                      <a:pt x="98" y="22"/>
                      <a:pt x="98" y="1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1" name="Freeform 25">
                <a:extLst>
                  <a:ext uri="{FF2B5EF4-FFF2-40B4-BE49-F238E27FC236}">
                    <a16:creationId xmlns:a16="http://schemas.microsoft.com/office/drawing/2014/main" id="{548BADF4-8AA9-4EE8-B7FB-F94705E58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248" y="2182713"/>
                <a:ext cx="58455" cy="66574"/>
              </a:xfrm>
              <a:custGeom>
                <a:avLst/>
                <a:gdLst>
                  <a:gd name="T0" fmla="*/ 41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8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4 h 53"/>
                  <a:gd name="T44" fmla="*/ 41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1" y="8"/>
                    </a:moveTo>
                    <a:cubicBezTo>
                      <a:pt x="38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8" y="29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4" y="4"/>
                      <a:pt x="28" y="4"/>
                      <a:pt x="30" y="4"/>
                    </a:cubicBezTo>
                    <a:cubicBezTo>
                      <a:pt x="33" y="4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:a16="http://schemas.microsoft.com/office/drawing/2014/main" id="{1A222A91-813C-4D49-AA73-59095749F7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2838" y="1922915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6 w 88"/>
                  <a:gd name="T19" fmla="*/ 24 h 123"/>
                  <a:gd name="T20" fmla="*/ 28 w 88"/>
                  <a:gd name="T21" fmla="*/ 18 h 123"/>
                  <a:gd name="T22" fmla="*/ 52 w 88"/>
                  <a:gd name="T23" fmla="*/ 5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100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6" y="27"/>
                      <a:pt x="36" y="24"/>
                    </a:cubicBezTo>
                    <a:cubicBezTo>
                      <a:pt x="36" y="18"/>
                      <a:pt x="30" y="18"/>
                      <a:pt x="28" y="18"/>
                    </a:cubicBezTo>
                    <a:cubicBezTo>
                      <a:pt x="35" y="6"/>
                      <a:pt x="47" y="5"/>
                      <a:pt x="52" y="5"/>
                    </a:cubicBezTo>
                    <a:cubicBezTo>
                      <a:pt x="64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100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3" name="Rectangle 27">
                <a:extLst>
                  <a:ext uri="{FF2B5EF4-FFF2-40B4-BE49-F238E27FC236}">
                    <a16:creationId xmlns:a16="http://schemas.microsoft.com/office/drawing/2014/main" id="{38FE9025-326A-4CD9-9F98-FC9B231BF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167" y="2159980"/>
                <a:ext cx="308511" cy="7307"/>
              </a:xfrm>
              <a:prstGeom prst="rect">
                <a:avLst/>
              </a:pr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:a16="http://schemas.microsoft.com/office/drawing/2014/main" id="{AE04E83F-8051-40D5-9254-5F1623FED6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1098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Freeform 29">
                <a:extLst>
                  <a:ext uri="{FF2B5EF4-FFF2-40B4-BE49-F238E27FC236}">
                    <a16:creationId xmlns:a16="http://schemas.microsoft.com/office/drawing/2014/main" id="{D1ADD9D3-BA49-4176-B6D1-9FB1C746F4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44502" y="2267148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Freeform 30">
                <a:extLst>
                  <a:ext uri="{FF2B5EF4-FFF2-40B4-BE49-F238E27FC236}">
                    <a16:creationId xmlns:a16="http://schemas.microsoft.com/office/drawing/2014/main" id="{091938FD-2E54-4CF6-974E-F0BDA5F2C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113" y="2327226"/>
                <a:ext cx="58455" cy="66574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10 w 46"/>
                  <a:gd name="T11" fmla="*/ 17 h 53"/>
                  <a:gd name="T12" fmla="*/ 14 w 46"/>
                  <a:gd name="T13" fmla="*/ 26 h 53"/>
                  <a:gd name="T14" fmla="*/ 27 w 46"/>
                  <a:gd name="T15" fmla="*/ 30 h 53"/>
                  <a:gd name="T16" fmla="*/ 37 w 46"/>
                  <a:gd name="T17" fmla="*/ 37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4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2 w 46"/>
                  <a:gd name="T41" fmla="*/ 6 h 53"/>
                  <a:gd name="T42" fmla="*/ 31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7" name="Freeform 31">
                <a:extLst>
                  <a:ext uri="{FF2B5EF4-FFF2-40B4-BE49-F238E27FC236}">
                    <a16:creationId xmlns:a16="http://schemas.microsoft.com/office/drawing/2014/main" id="{C8BA9EE5-63AE-40B0-8131-ECCA21526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835" y="2072298"/>
                <a:ext cx="241125" cy="146949"/>
              </a:xfrm>
              <a:custGeom>
                <a:avLst/>
                <a:gdLst>
                  <a:gd name="T0" fmla="*/ 171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5 h 116"/>
                  <a:gd name="T14" fmla="*/ 154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1 w 190"/>
                  <a:gd name="T27" fmla="*/ 0 h 116"/>
                  <a:gd name="T28" fmla="*/ 96 w 190"/>
                  <a:gd name="T29" fmla="*/ 0 h 116"/>
                  <a:gd name="T30" fmla="*/ 86 w 190"/>
                  <a:gd name="T31" fmla="*/ 0 h 116"/>
                  <a:gd name="T32" fmla="*/ 75 w 190"/>
                  <a:gd name="T33" fmla="*/ 0 h 116"/>
                  <a:gd name="T34" fmla="*/ 70 w 190"/>
                  <a:gd name="T35" fmla="*/ 5 h 116"/>
                  <a:gd name="T36" fmla="*/ 76 w 190"/>
                  <a:gd name="T37" fmla="*/ 8 h 116"/>
                  <a:gd name="T38" fmla="*/ 83 w 190"/>
                  <a:gd name="T39" fmla="*/ 8 h 116"/>
                  <a:gd name="T40" fmla="*/ 86 w 190"/>
                  <a:gd name="T41" fmla="*/ 24 h 116"/>
                  <a:gd name="T42" fmla="*/ 84 w 190"/>
                  <a:gd name="T43" fmla="*/ 27 h 116"/>
                  <a:gd name="T44" fmla="*/ 48 w 190"/>
                  <a:gd name="T45" fmla="*/ 85 h 116"/>
                  <a:gd name="T46" fmla="*/ 38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5 w 190"/>
                  <a:gd name="T53" fmla="*/ 3 h 116"/>
                  <a:gd name="T54" fmla="*/ 51 w 190"/>
                  <a:gd name="T55" fmla="*/ 0 h 116"/>
                  <a:gd name="T56" fmla="*/ 27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1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3" y="0"/>
                      <a:pt x="178" y="0"/>
                      <a:pt x="173" y="0"/>
                    </a:cubicBezTo>
                    <a:cubicBezTo>
                      <a:pt x="167" y="0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6" y="0"/>
                    </a:cubicBezTo>
                    <a:cubicBezTo>
                      <a:pt x="81" y="0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6" y="24"/>
                    </a:lnTo>
                    <a:cubicBezTo>
                      <a:pt x="86" y="25"/>
                      <a:pt x="86" y="25"/>
                      <a:pt x="84" y="27"/>
                    </a:cubicBezTo>
                    <a:lnTo>
                      <a:pt x="48" y="85"/>
                    </a:lnTo>
                    <a:lnTo>
                      <a:pt x="38" y="8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0"/>
                      <a:pt x="27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6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6" y="116"/>
                      <a:pt x="107" y="115"/>
                      <a:pt x="109" y="112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Freeform 32">
                <a:extLst>
                  <a:ext uri="{FF2B5EF4-FFF2-40B4-BE49-F238E27FC236}">
                    <a16:creationId xmlns:a16="http://schemas.microsoft.com/office/drawing/2014/main" id="{70B11096-A960-423B-BB37-39EAB408E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811" y="2058496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6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6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6"/>
                      <a:pt x="39" y="164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:a16="http://schemas.microsoft.com/office/drawing/2014/main" id="{DD905626-210F-40C6-AD08-8CE578FA9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295" y="2065805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30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7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4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7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4"/>
                      <a:pt x="71" y="20"/>
                    </a:cubicBezTo>
                    <a:cubicBezTo>
                      <a:pt x="72" y="19"/>
                      <a:pt x="73" y="19"/>
                      <a:pt x="73" y="17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:a16="http://schemas.microsoft.com/office/drawing/2014/main" id="{DFD98049-F45C-4ACC-8145-8CCC4A4B3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85207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2 w 87"/>
                  <a:gd name="T11" fmla="*/ 106 h 106"/>
                  <a:gd name="T12" fmla="*/ 35 w 87"/>
                  <a:gd name="T13" fmla="*/ 103 h 106"/>
                  <a:gd name="T14" fmla="*/ 31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4 h 106"/>
                  <a:gd name="T38" fmla="*/ 27 w 87"/>
                  <a:gd name="T39" fmla="*/ 4 h 106"/>
                  <a:gd name="T40" fmla="*/ 32 w 87"/>
                  <a:gd name="T41" fmla="*/ 12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6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Freeform 35">
                <a:extLst>
                  <a:ext uri="{FF2B5EF4-FFF2-40B4-BE49-F238E27FC236}">
                    <a16:creationId xmlns:a16="http://schemas.microsoft.com/office/drawing/2014/main" id="{FFE99955-2C29-4D67-8C19-C3097C53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917" y="2194078"/>
                <a:ext cx="25168" cy="63326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4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4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Freeform 36">
                <a:extLst>
                  <a:ext uri="{FF2B5EF4-FFF2-40B4-BE49-F238E27FC236}">
                    <a16:creationId xmlns:a16="http://schemas.microsoft.com/office/drawing/2014/main" id="{3FA5D051-B5AF-4F5B-8E2D-70CA07E4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767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:a16="http://schemas.microsoft.com/office/drawing/2014/main" id="{89AB218F-94D7-4864-8104-0978C1381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9540" y="2122634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6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3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9 h 106"/>
                  <a:gd name="T46" fmla="*/ 44 w 69"/>
                  <a:gd name="T47" fmla="*/ 57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1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4" y="57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Freeform 38">
                <a:extLst>
                  <a:ext uri="{FF2B5EF4-FFF2-40B4-BE49-F238E27FC236}">
                    <a16:creationId xmlns:a16="http://schemas.microsoft.com/office/drawing/2014/main" id="{3066E894-97C6-4DF6-8BF5-3EC50838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77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5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3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5" name="Freeform 39">
                <a:extLst>
                  <a:ext uri="{FF2B5EF4-FFF2-40B4-BE49-F238E27FC236}">
                    <a16:creationId xmlns:a16="http://schemas.microsoft.com/office/drawing/2014/main" id="{FD618764-6D9F-4E91-BF29-1F50144D8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141" y="2085288"/>
                <a:ext cx="64950" cy="132336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1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6" name="Freeform 40">
                <a:extLst>
                  <a:ext uri="{FF2B5EF4-FFF2-40B4-BE49-F238E27FC236}">
                    <a16:creationId xmlns:a16="http://schemas.microsoft.com/office/drawing/2014/main" id="{5DE09478-A76E-4871-B48B-BF281D32D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764" y="2058496"/>
                <a:ext cx="48713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7" name="Freeform 41">
                <a:extLst>
                  <a:ext uri="{FF2B5EF4-FFF2-40B4-BE49-F238E27FC236}">
                    <a16:creationId xmlns:a16="http://schemas.microsoft.com/office/drawing/2014/main" id="{CEF18000-CE02-466E-9D9A-FCCF97D22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655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88" name="Freeform 42">
                <a:extLst>
                  <a:ext uri="{FF2B5EF4-FFF2-40B4-BE49-F238E27FC236}">
                    <a16:creationId xmlns:a16="http://schemas.microsoft.com/office/drawing/2014/main" id="{F4AB355C-5593-44BD-A8FB-424BE8EB9C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70651" y="2562667"/>
                <a:ext cx="54396" cy="142077"/>
              </a:xfrm>
              <a:custGeom>
                <a:avLst/>
                <a:gdLst>
                  <a:gd name="T0" fmla="*/ 42 w 43"/>
                  <a:gd name="T1" fmla="*/ 6 h 112"/>
                  <a:gd name="T2" fmla="*/ 36 w 43"/>
                  <a:gd name="T3" fmla="*/ 0 h 112"/>
                  <a:gd name="T4" fmla="*/ 27 w 43"/>
                  <a:gd name="T5" fmla="*/ 9 h 112"/>
                  <a:gd name="T6" fmla="*/ 33 w 43"/>
                  <a:gd name="T7" fmla="*/ 15 h 112"/>
                  <a:gd name="T8" fmla="*/ 42 w 43"/>
                  <a:gd name="T9" fmla="*/ 6 h 112"/>
                  <a:gd name="T10" fmla="*/ 29 w 43"/>
                  <a:gd name="T11" fmla="*/ 69 h 112"/>
                  <a:gd name="T12" fmla="*/ 33 w 43"/>
                  <a:gd name="T13" fmla="*/ 59 h 112"/>
                  <a:gd name="T14" fmla="*/ 35 w 43"/>
                  <a:gd name="T15" fmla="*/ 50 h 112"/>
                  <a:gd name="T16" fmla="*/ 21 w 43"/>
                  <a:gd name="T17" fmla="*/ 37 h 112"/>
                  <a:gd name="T18" fmla="*/ 0 w 43"/>
                  <a:gd name="T19" fmla="*/ 62 h 112"/>
                  <a:gd name="T20" fmla="*/ 2 w 43"/>
                  <a:gd name="T21" fmla="*/ 64 h 112"/>
                  <a:gd name="T22" fmla="*/ 4 w 43"/>
                  <a:gd name="T23" fmla="*/ 61 h 112"/>
                  <a:gd name="T24" fmla="*/ 21 w 43"/>
                  <a:gd name="T25" fmla="*/ 40 h 112"/>
                  <a:gd name="T26" fmla="*/ 25 w 43"/>
                  <a:gd name="T27" fmla="*/ 46 h 112"/>
                  <a:gd name="T28" fmla="*/ 23 w 43"/>
                  <a:gd name="T29" fmla="*/ 54 h 112"/>
                  <a:gd name="T30" fmla="*/ 12 w 43"/>
                  <a:gd name="T31" fmla="*/ 85 h 112"/>
                  <a:gd name="T32" fmla="*/ 8 w 43"/>
                  <a:gd name="T33" fmla="*/ 98 h 112"/>
                  <a:gd name="T34" fmla="*/ 22 w 43"/>
                  <a:gd name="T35" fmla="*/ 112 h 112"/>
                  <a:gd name="T36" fmla="*/ 43 w 43"/>
                  <a:gd name="T37" fmla="*/ 86 h 112"/>
                  <a:gd name="T38" fmla="*/ 41 w 43"/>
                  <a:gd name="T39" fmla="*/ 85 h 112"/>
                  <a:gd name="T40" fmla="*/ 39 w 43"/>
                  <a:gd name="T41" fmla="*/ 88 h 112"/>
                  <a:gd name="T42" fmla="*/ 22 w 43"/>
                  <a:gd name="T43" fmla="*/ 108 h 112"/>
                  <a:gd name="T44" fmla="*/ 18 w 43"/>
                  <a:gd name="T45" fmla="*/ 103 h 112"/>
                  <a:gd name="T46" fmla="*/ 23 w 43"/>
                  <a:gd name="T47" fmla="*/ 86 h 112"/>
                  <a:gd name="T48" fmla="*/ 29 w 43"/>
                  <a:gd name="T49" fmla="*/ 6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112">
                    <a:moveTo>
                      <a:pt x="42" y="6"/>
                    </a:moveTo>
                    <a:cubicBezTo>
                      <a:pt x="42" y="3"/>
                      <a:pt x="40" y="0"/>
                      <a:pt x="36" y="0"/>
                    </a:cubicBezTo>
                    <a:cubicBezTo>
                      <a:pt x="31" y="0"/>
                      <a:pt x="27" y="5"/>
                      <a:pt x="27" y="9"/>
                    </a:cubicBezTo>
                    <a:cubicBezTo>
                      <a:pt x="27" y="12"/>
                      <a:pt x="29" y="15"/>
                      <a:pt x="33" y="15"/>
                    </a:cubicBezTo>
                    <a:cubicBezTo>
                      <a:pt x="37" y="15"/>
                      <a:pt x="42" y="11"/>
                      <a:pt x="42" y="6"/>
                    </a:cubicBezTo>
                    <a:close/>
                    <a:moveTo>
                      <a:pt x="29" y="69"/>
                    </a:moveTo>
                    <a:cubicBezTo>
                      <a:pt x="31" y="64"/>
                      <a:pt x="31" y="64"/>
                      <a:pt x="33" y="59"/>
                    </a:cubicBezTo>
                    <a:cubicBezTo>
                      <a:pt x="34" y="56"/>
                      <a:pt x="35" y="53"/>
                      <a:pt x="35" y="50"/>
                    </a:cubicBezTo>
                    <a:cubicBezTo>
                      <a:pt x="35" y="43"/>
                      <a:pt x="30" y="37"/>
                      <a:pt x="21" y="37"/>
                    </a:cubicBezTo>
                    <a:cubicBezTo>
                      <a:pt x="6" y="37"/>
                      <a:pt x="0" y="61"/>
                      <a:pt x="0" y="62"/>
                    </a:cubicBezTo>
                    <a:cubicBezTo>
                      <a:pt x="0" y="64"/>
                      <a:pt x="1" y="64"/>
                      <a:pt x="2" y="64"/>
                    </a:cubicBezTo>
                    <a:cubicBezTo>
                      <a:pt x="3" y="64"/>
                      <a:pt x="3" y="64"/>
                      <a:pt x="4" y="61"/>
                    </a:cubicBezTo>
                    <a:cubicBezTo>
                      <a:pt x="9" y="45"/>
                      <a:pt x="15" y="40"/>
                      <a:pt x="21" y="40"/>
                    </a:cubicBezTo>
                    <a:cubicBezTo>
                      <a:pt x="22" y="40"/>
                      <a:pt x="25" y="40"/>
                      <a:pt x="25" y="46"/>
                    </a:cubicBezTo>
                    <a:cubicBezTo>
                      <a:pt x="25" y="49"/>
                      <a:pt x="24" y="53"/>
                      <a:pt x="23" y="54"/>
                    </a:cubicBezTo>
                    <a:cubicBezTo>
                      <a:pt x="22" y="59"/>
                      <a:pt x="15" y="78"/>
                      <a:pt x="12" y="85"/>
                    </a:cubicBezTo>
                    <a:cubicBezTo>
                      <a:pt x="10" y="89"/>
                      <a:pt x="8" y="95"/>
                      <a:pt x="8" y="98"/>
                    </a:cubicBezTo>
                    <a:cubicBezTo>
                      <a:pt x="8" y="106"/>
                      <a:pt x="14" y="112"/>
                      <a:pt x="22" y="112"/>
                    </a:cubicBezTo>
                    <a:cubicBezTo>
                      <a:pt x="37" y="112"/>
                      <a:pt x="43" y="88"/>
                      <a:pt x="43" y="86"/>
                    </a:cubicBezTo>
                    <a:cubicBezTo>
                      <a:pt x="43" y="85"/>
                      <a:pt x="42" y="85"/>
                      <a:pt x="41" y="85"/>
                    </a:cubicBezTo>
                    <a:cubicBezTo>
                      <a:pt x="40" y="85"/>
                      <a:pt x="40" y="85"/>
                      <a:pt x="39" y="88"/>
                    </a:cubicBezTo>
                    <a:cubicBezTo>
                      <a:pt x="36" y="98"/>
                      <a:pt x="30" y="108"/>
                      <a:pt x="22" y="108"/>
                    </a:cubicBezTo>
                    <a:cubicBezTo>
                      <a:pt x="19" y="108"/>
                      <a:pt x="18" y="107"/>
                      <a:pt x="18" y="103"/>
                    </a:cubicBezTo>
                    <a:cubicBezTo>
                      <a:pt x="18" y="99"/>
                      <a:pt x="19" y="96"/>
                      <a:pt x="23" y="86"/>
                    </a:cubicBezTo>
                    <a:lnTo>
                      <a:pt x="29" y="69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89" name="Rectangle 43">
                <a:extLst>
                  <a:ext uri="{FF2B5EF4-FFF2-40B4-BE49-F238E27FC236}">
                    <a16:creationId xmlns:a16="http://schemas.microsoft.com/office/drawing/2014/main" id="{66F9D11E-1F12-4EAE-9E8F-C25499AD1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2788367"/>
                <a:ext cx="112851" cy="7307"/>
              </a:xfrm>
              <a:prstGeom prst="rect">
                <a:avLst/>
              </a:pr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0" name="Freeform 44">
                <a:extLst>
                  <a:ext uri="{FF2B5EF4-FFF2-40B4-BE49-F238E27FC236}">
                    <a16:creationId xmlns:a16="http://schemas.microsoft.com/office/drawing/2014/main" id="{660F37C0-6FC0-4D7C-855E-71B0FDB09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225" y="2842762"/>
                <a:ext cx="103108" cy="147760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5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6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1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1" name="Freeform 45">
                <a:extLst>
                  <a:ext uri="{FF2B5EF4-FFF2-40B4-BE49-F238E27FC236}">
                    <a16:creationId xmlns:a16="http://schemas.microsoft.com/office/drawing/2014/main" id="{583E2080-7C23-44A0-873F-704F9E73F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89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2" name="Freeform 46">
                <a:extLst>
                  <a:ext uri="{FF2B5EF4-FFF2-40B4-BE49-F238E27FC236}">
                    <a16:creationId xmlns:a16="http://schemas.microsoft.com/office/drawing/2014/main" id="{05898012-F703-43D7-89D0-1CABBB3FD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587" y="2700685"/>
                <a:ext cx="171304" cy="146949"/>
              </a:xfrm>
              <a:custGeom>
                <a:avLst/>
                <a:gdLst>
                  <a:gd name="T0" fmla="*/ 115 w 135"/>
                  <a:gd name="T1" fmla="*/ 12 h 116"/>
                  <a:gd name="T2" fmla="*/ 120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2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7 w 135"/>
                  <a:gd name="T19" fmla="*/ 9 h 116"/>
                  <a:gd name="T20" fmla="*/ 90 w 135"/>
                  <a:gd name="T21" fmla="*/ 74 h 116"/>
                  <a:gd name="T22" fmla="*/ 45 w 135"/>
                  <a:gd name="T23" fmla="*/ 108 h 116"/>
                  <a:gd name="T24" fmla="*/ 22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9 w 135"/>
                  <a:gd name="T41" fmla="*/ 0 h 116"/>
                  <a:gd name="T42" fmla="*/ 5 w 135"/>
                  <a:gd name="T43" fmla="*/ 0 h 116"/>
                  <a:gd name="T44" fmla="*/ 1 w 135"/>
                  <a:gd name="T45" fmla="*/ 4 h 116"/>
                  <a:gd name="T46" fmla="*/ 8 w 135"/>
                  <a:gd name="T47" fmla="*/ 7 h 116"/>
                  <a:gd name="T48" fmla="*/ 18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4 w 135"/>
                  <a:gd name="T59" fmla="*/ 116 h 116"/>
                  <a:gd name="T60" fmla="*/ 99 w 135"/>
                  <a:gd name="T61" fmla="*/ 76 h 116"/>
                  <a:gd name="T62" fmla="*/ 115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5" y="12"/>
                    </a:moveTo>
                    <a:cubicBezTo>
                      <a:pt x="116" y="9"/>
                      <a:pt x="116" y="9"/>
                      <a:pt x="120" y="8"/>
                    </a:cubicBezTo>
                    <a:cubicBezTo>
                      <a:pt x="122" y="8"/>
                      <a:pt x="127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3" y="7"/>
                      <a:pt x="95" y="7"/>
                    </a:cubicBezTo>
                    <a:cubicBezTo>
                      <a:pt x="96" y="7"/>
                      <a:pt x="103" y="7"/>
                      <a:pt x="107" y="9"/>
                    </a:cubicBezTo>
                    <a:lnTo>
                      <a:pt x="90" y="74"/>
                    </a:lnTo>
                    <a:cubicBezTo>
                      <a:pt x="84" y="99"/>
                      <a:pt x="65" y="108"/>
                      <a:pt x="45" y="108"/>
                    </a:cubicBezTo>
                    <a:cubicBezTo>
                      <a:pt x="29" y="108"/>
                      <a:pt x="22" y="102"/>
                      <a:pt x="22" y="90"/>
                    </a:cubicBezTo>
                    <a:cubicBezTo>
                      <a:pt x="22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5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40" y="0"/>
                      <a:pt x="36" y="0"/>
                      <a:pt x="31" y="0"/>
                    </a:cubicBezTo>
                    <a:cubicBezTo>
                      <a:pt x="27" y="0"/>
                      <a:pt x="23" y="0"/>
                      <a:pt x="19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4"/>
                    </a:cubicBezTo>
                    <a:cubicBezTo>
                      <a:pt x="1" y="7"/>
                      <a:pt x="3" y="7"/>
                      <a:pt x="8" y="7"/>
                    </a:cubicBezTo>
                    <a:cubicBezTo>
                      <a:pt x="12" y="7"/>
                      <a:pt x="18" y="7"/>
                      <a:pt x="18" y="8"/>
                    </a:cubicBezTo>
                    <a:cubicBezTo>
                      <a:pt x="18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4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3" name="Freeform 47">
                <a:extLst>
                  <a:ext uri="{FF2B5EF4-FFF2-40B4-BE49-F238E27FC236}">
                    <a16:creationId xmlns:a16="http://schemas.microsoft.com/office/drawing/2014/main" id="{CDC192C7-31E3-4045-91CC-B2E08EDA4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119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4" name="Freeform 48">
                <a:extLst>
                  <a:ext uri="{FF2B5EF4-FFF2-40B4-BE49-F238E27FC236}">
                    <a16:creationId xmlns:a16="http://schemas.microsoft.com/office/drawing/2014/main" id="{25B2DD34-D7E2-494B-8451-CCE33EA11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168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5" name="Freeform 49">
                <a:extLst>
                  <a:ext uri="{FF2B5EF4-FFF2-40B4-BE49-F238E27FC236}">
                    <a16:creationId xmlns:a16="http://schemas.microsoft.com/office/drawing/2014/main" id="{573FBCA2-C0EF-4C8A-92E5-7668A1389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82129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3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5 w 69"/>
                  <a:gd name="T25" fmla="*/ 106 h 106"/>
                  <a:gd name="T26" fmla="*/ 58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4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30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3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5" y="106"/>
                    </a:cubicBezTo>
                    <a:cubicBezTo>
                      <a:pt x="55" y="106"/>
                      <a:pt x="58" y="106"/>
                      <a:pt x="58" y="102"/>
                    </a:cubicBezTo>
                    <a:cubicBezTo>
                      <a:pt x="58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6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4" y="17"/>
                      <a:pt x="54" y="18"/>
                    </a:cubicBezTo>
                    <a:cubicBezTo>
                      <a:pt x="54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6" name="Freeform 50">
                <a:extLst>
                  <a:ext uri="{FF2B5EF4-FFF2-40B4-BE49-F238E27FC236}">
                    <a16:creationId xmlns:a16="http://schemas.microsoft.com/office/drawing/2014/main" id="{AD1A224A-29BA-46FB-A568-5A7979A58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670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7" name="Freeform 51">
                <a:extLst>
                  <a:ext uri="{FF2B5EF4-FFF2-40B4-BE49-F238E27FC236}">
                    <a16:creationId xmlns:a16="http://schemas.microsoft.com/office/drawing/2014/main" id="{7ECFCCD8-0D72-48C3-93A3-2AB9C6980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95" y="2700685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7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4 h 116"/>
                  <a:gd name="T14" fmla="*/ 153 w 190"/>
                  <a:gd name="T15" fmla="*/ 7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7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4 h 116"/>
                  <a:gd name="T36" fmla="*/ 75 w 190"/>
                  <a:gd name="T37" fmla="*/ 7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7 h 116"/>
                  <a:gd name="T50" fmla="*/ 53 w 190"/>
                  <a:gd name="T51" fmla="*/ 6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4 h 116"/>
                  <a:gd name="T64" fmla="*/ 6 w 190"/>
                  <a:gd name="T65" fmla="*/ 7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7"/>
                    </a:cubicBezTo>
                    <a:cubicBezTo>
                      <a:pt x="187" y="7"/>
                      <a:pt x="190" y="7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4"/>
                    </a:cubicBezTo>
                    <a:cubicBezTo>
                      <a:pt x="149" y="7"/>
                      <a:pt x="152" y="7"/>
                      <a:pt x="153" y="7"/>
                    </a:cubicBezTo>
                    <a:cubicBezTo>
                      <a:pt x="154" y="7"/>
                      <a:pt x="161" y="7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7"/>
                      <a:pt x="118" y="7"/>
                    </a:cubicBezTo>
                    <a:cubicBezTo>
                      <a:pt x="121" y="7"/>
                      <a:pt x="124" y="7"/>
                      <a:pt x="124" y="3"/>
                    </a:cubicBezTo>
                    <a:cubicBezTo>
                      <a:pt x="124" y="2"/>
                      <a:pt x="124" y="0"/>
                      <a:pt x="120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5" y="0"/>
                    </a:cubicBezTo>
                    <a:cubicBezTo>
                      <a:pt x="81" y="0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4"/>
                    </a:cubicBezTo>
                    <a:cubicBezTo>
                      <a:pt x="70" y="7"/>
                      <a:pt x="73" y="7"/>
                      <a:pt x="75" y="7"/>
                    </a:cubicBezTo>
                    <a:cubicBezTo>
                      <a:pt x="78" y="7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1" y="8"/>
                      <a:pt x="46" y="7"/>
                      <a:pt x="48" y="7"/>
                    </a:cubicBezTo>
                    <a:cubicBezTo>
                      <a:pt x="52" y="7"/>
                      <a:pt x="52" y="7"/>
                      <a:pt x="53" y="6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6" y="7"/>
                    </a:cubicBezTo>
                    <a:cubicBezTo>
                      <a:pt x="8" y="7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7" y="115"/>
                      <a:pt x="109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8" name="Freeform 52">
                <a:extLst>
                  <a:ext uri="{FF2B5EF4-FFF2-40B4-BE49-F238E27FC236}">
                    <a16:creationId xmlns:a16="http://schemas.microsoft.com/office/drawing/2014/main" id="{B9E06E82-AC09-42C7-B1FA-7EAAD83E6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2458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10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9" name="Freeform 53">
                <a:extLst>
                  <a:ext uri="{FF2B5EF4-FFF2-40B4-BE49-F238E27FC236}">
                    <a16:creationId xmlns:a16="http://schemas.microsoft.com/office/drawing/2014/main" id="{1298F645-F506-4E5D-86E8-D3CAFB77F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942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0" name="Freeform 54">
                <a:extLst>
                  <a:ext uri="{FF2B5EF4-FFF2-40B4-BE49-F238E27FC236}">
                    <a16:creationId xmlns:a16="http://schemas.microsoft.com/office/drawing/2014/main" id="{E97BD8CA-4311-42CE-B83A-9453871F32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7665" y="2751834"/>
                <a:ext cx="108791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1" name="Freeform 55">
                <a:extLst>
                  <a:ext uri="{FF2B5EF4-FFF2-40B4-BE49-F238E27FC236}">
                    <a16:creationId xmlns:a16="http://schemas.microsoft.com/office/drawing/2014/main" id="{AB3CF137-9AD4-4DCC-AE86-FE46F7281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376" y="2822464"/>
                <a:ext cx="23544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2" name="Freeform 56">
                <a:extLst>
                  <a:ext uri="{FF2B5EF4-FFF2-40B4-BE49-F238E27FC236}">
                    <a16:creationId xmlns:a16="http://schemas.microsoft.com/office/drawing/2014/main" id="{65776C81-FA0C-4836-A612-5A499957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225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1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3" name="Freeform 57">
                <a:extLst>
                  <a:ext uri="{FF2B5EF4-FFF2-40B4-BE49-F238E27FC236}">
                    <a16:creationId xmlns:a16="http://schemas.microsoft.com/office/drawing/2014/main" id="{2170A64A-FBB9-4FCF-BFD1-BDDD4D624A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1998" y="2751834"/>
                <a:ext cx="86059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2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6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4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4" name="Freeform 58">
                <a:extLst>
                  <a:ext uri="{FF2B5EF4-FFF2-40B4-BE49-F238E27FC236}">
                    <a16:creationId xmlns:a16="http://schemas.microsoft.com/office/drawing/2014/main" id="{0764D567-1955-41FA-ABC3-630C63C66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224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5" name="Freeform 59">
                <a:extLst>
                  <a:ext uri="{FF2B5EF4-FFF2-40B4-BE49-F238E27FC236}">
                    <a16:creationId xmlns:a16="http://schemas.microsoft.com/office/drawing/2014/main" id="{7CD4D336-D6F6-4589-BF0C-151F97BDA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98" y="2713675"/>
                <a:ext cx="64138" cy="133147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6" name="Freeform 60">
                <a:extLst>
                  <a:ext uri="{FF2B5EF4-FFF2-40B4-BE49-F238E27FC236}">
                    <a16:creationId xmlns:a16="http://schemas.microsoft.com/office/drawing/2014/main" id="{F42A18E1-8A70-4F3C-9530-08ECFAC6E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7222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7" name="Freeform 61">
                <a:extLst>
                  <a:ext uri="{FF2B5EF4-FFF2-40B4-BE49-F238E27FC236}">
                    <a16:creationId xmlns:a16="http://schemas.microsoft.com/office/drawing/2014/main" id="{8349058A-DF93-4143-8375-DABC2596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369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8" name="Freeform 62">
                <a:extLst>
                  <a:ext uri="{FF2B5EF4-FFF2-40B4-BE49-F238E27FC236}">
                    <a16:creationId xmlns:a16="http://schemas.microsoft.com/office/drawing/2014/main" id="{DC7C5ED9-622A-40DF-905C-0749B3DA7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207" y="2700685"/>
                <a:ext cx="240313" cy="146949"/>
              </a:xfrm>
              <a:custGeom>
                <a:avLst/>
                <a:gdLst>
                  <a:gd name="T0" fmla="*/ 170 w 189"/>
                  <a:gd name="T1" fmla="*/ 14 h 116"/>
                  <a:gd name="T2" fmla="*/ 184 w 189"/>
                  <a:gd name="T3" fmla="*/ 7 h 116"/>
                  <a:gd name="T4" fmla="*/ 189 w 189"/>
                  <a:gd name="T5" fmla="*/ 3 h 116"/>
                  <a:gd name="T6" fmla="*/ 186 w 189"/>
                  <a:gd name="T7" fmla="*/ 0 h 116"/>
                  <a:gd name="T8" fmla="*/ 172 w 189"/>
                  <a:gd name="T9" fmla="*/ 0 h 116"/>
                  <a:gd name="T10" fmla="*/ 153 w 189"/>
                  <a:gd name="T11" fmla="*/ 0 h 116"/>
                  <a:gd name="T12" fmla="*/ 148 w 189"/>
                  <a:gd name="T13" fmla="*/ 4 h 116"/>
                  <a:gd name="T14" fmla="*/ 153 w 189"/>
                  <a:gd name="T15" fmla="*/ 7 h 116"/>
                  <a:gd name="T16" fmla="*/ 164 w 189"/>
                  <a:gd name="T17" fmla="*/ 9 h 116"/>
                  <a:gd name="T18" fmla="*/ 116 w 189"/>
                  <a:gd name="T19" fmla="*/ 85 h 116"/>
                  <a:gd name="T20" fmla="*/ 106 w 189"/>
                  <a:gd name="T21" fmla="*/ 8 h 116"/>
                  <a:gd name="T22" fmla="*/ 117 w 189"/>
                  <a:gd name="T23" fmla="*/ 7 h 116"/>
                  <a:gd name="T24" fmla="*/ 123 w 189"/>
                  <a:gd name="T25" fmla="*/ 3 h 116"/>
                  <a:gd name="T26" fmla="*/ 120 w 189"/>
                  <a:gd name="T27" fmla="*/ 0 h 116"/>
                  <a:gd name="T28" fmla="*/ 95 w 189"/>
                  <a:gd name="T29" fmla="*/ 0 h 116"/>
                  <a:gd name="T30" fmla="*/ 85 w 189"/>
                  <a:gd name="T31" fmla="*/ 0 h 116"/>
                  <a:gd name="T32" fmla="*/ 74 w 189"/>
                  <a:gd name="T33" fmla="*/ 0 h 116"/>
                  <a:gd name="T34" fmla="*/ 69 w 189"/>
                  <a:gd name="T35" fmla="*/ 4 h 116"/>
                  <a:gd name="T36" fmla="*/ 75 w 189"/>
                  <a:gd name="T37" fmla="*/ 7 h 116"/>
                  <a:gd name="T38" fmla="*/ 83 w 189"/>
                  <a:gd name="T39" fmla="*/ 8 h 116"/>
                  <a:gd name="T40" fmla="*/ 85 w 189"/>
                  <a:gd name="T41" fmla="*/ 24 h 116"/>
                  <a:gd name="T42" fmla="*/ 83 w 189"/>
                  <a:gd name="T43" fmla="*/ 27 h 116"/>
                  <a:gd name="T44" fmla="*/ 47 w 189"/>
                  <a:gd name="T45" fmla="*/ 85 h 116"/>
                  <a:gd name="T46" fmla="*/ 37 w 189"/>
                  <a:gd name="T47" fmla="*/ 8 h 116"/>
                  <a:gd name="T48" fmla="*/ 48 w 189"/>
                  <a:gd name="T49" fmla="*/ 7 h 116"/>
                  <a:gd name="T50" fmla="*/ 52 w 189"/>
                  <a:gd name="T51" fmla="*/ 6 h 116"/>
                  <a:gd name="T52" fmla="*/ 54 w 189"/>
                  <a:gd name="T53" fmla="*/ 3 h 116"/>
                  <a:gd name="T54" fmla="*/ 50 w 189"/>
                  <a:gd name="T55" fmla="*/ 0 h 116"/>
                  <a:gd name="T56" fmla="*/ 26 w 189"/>
                  <a:gd name="T57" fmla="*/ 0 h 116"/>
                  <a:gd name="T58" fmla="*/ 15 w 189"/>
                  <a:gd name="T59" fmla="*/ 0 h 116"/>
                  <a:gd name="T60" fmla="*/ 4 w 189"/>
                  <a:gd name="T61" fmla="*/ 0 h 116"/>
                  <a:gd name="T62" fmla="*/ 0 w 189"/>
                  <a:gd name="T63" fmla="*/ 4 h 116"/>
                  <a:gd name="T64" fmla="*/ 5 w 189"/>
                  <a:gd name="T65" fmla="*/ 7 h 116"/>
                  <a:gd name="T66" fmla="*/ 13 w 189"/>
                  <a:gd name="T67" fmla="*/ 8 h 116"/>
                  <a:gd name="T68" fmla="*/ 26 w 189"/>
                  <a:gd name="T69" fmla="*/ 111 h 116"/>
                  <a:gd name="T70" fmla="*/ 31 w 189"/>
                  <a:gd name="T71" fmla="*/ 116 h 116"/>
                  <a:gd name="T72" fmla="*/ 38 w 189"/>
                  <a:gd name="T73" fmla="*/ 112 h 116"/>
                  <a:gd name="T74" fmla="*/ 86 w 189"/>
                  <a:gd name="T75" fmla="*/ 36 h 116"/>
                  <a:gd name="T76" fmla="*/ 96 w 189"/>
                  <a:gd name="T77" fmla="*/ 111 h 116"/>
                  <a:gd name="T78" fmla="*/ 101 w 189"/>
                  <a:gd name="T79" fmla="*/ 116 h 116"/>
                  <a:gd name="T80" fmla="*/ 108 w 189"/>
                  <a:gd name="T81" fmla="*/ 112 h 116"/>
                  <a:gd name="T82" fmla="*/ 170 w 189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9" h="116">
                    <a:moveTo>
                      <a:pt x="170" y="14"/>
                    </a:moveTo>
                    <a:cubicBezTo>
                      <a:pt x="172" y="11"/>
                      <a:pt x="174" y="8"/>
                      <a:pt x="184" y="7"/>
                    </a:cubicBezTo>
                    <a:cubicBezTo>
                      <a:pt x="186" y="7"/>
                      <a:pt x="189" y="7"/>
                      <a:pt x="189" y="3"/>
                    </a:cubicBezTo>
                    <a:cubicBezTo>
                      <a:pt x="189" y="1"/>
                      <a:pt x="188" y="0"/>
                      <a:pt x="186" y="0"/>
                    </a:cubicBezTo>
                    <a:cubicBezTo>
                      <a:pt x="182" y="0"/>
                      <a:pt x="177" y="0"/>
                      <a:pt x="172" y="0"/>
                    </a:cubicBezTo>
                    <a:cubicBezTo>
                      <a:pt x="166" y="0"/>
                      <a:pt x="159" y="0"/>
                      <a:pt x="153" y="0"/>
                    </a:cubicBezTo>
                    <a:cubicBezTo>
                      <a:pt x="152" y="0"/>
                      <a:pt x="148" y="0"/>
                      <a:pt x="148" y="4"/>
                    </a:cubicBezTo>
                    <a:cubicBezTo>
                      <a:pt x="148" y="7"/>
                      <a:pt x="151" y="7"/>
                      <a:pt x="153" y="7"/>
                    </a:cubicBezTo>
                    <a:cubicBezTo>
                      <a:pt x="153" y="7"/>
                      <a:pt x="160" y="7"/>
                      <a:pt x="164" y="9"/>
                    </a:cubicBezTo>
                    <a:lnTo>
                      <a:pt x="116" y="85"/>
                    </a:lnTo>
                    <a:lnTo>
                      <a:pt x="106" y="8"/>
                    </a:lnTo>
                    <a:cubicBezTo>
                      <a:pt x="109" y="8"/>
                      <a:pt x="115" y="7"/>
                      <a:pt x="117" y="7"/>
                    </a:cubicBezTo>
                    <a:cubicBezTo>
                      <a:pt x="121" y="7"/>
                      <a:pt x="123" y="7"/>
                      <a:pt x="123" y="3"/>
                    </a:cubicBezTo>
                    <a:cubicBezTo>
                      <a:pt x="123" y="2"/>
                      <a:pt x="123" y="0"/>
                      <a:pt x="120" y="0"/>
                    </a:cubicBezTo>
                    <a:cubicBezTo>
                      <a:pt x="114" y="0"/>
                      <a:pt x="101" y="0"/>
                      <a:pt x="95" y="0"/>
                    </a:cubicBezTo>
                    <a:cubicBezTo>
                      <a:pt x="92" y="0"/>
                      <a:pt x="88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2" y="0"/>
                      <a:pt x="69" y="0"/>
                      <a:pt x="69" y="4"/>
                    </a:cubicBezTo>
                    <a:cubicBezTo>
                      <a:pt x="69" y="7"/>
                      <a:pt x="72" y="7"/>
                      <a:pt x="75" y="7"/>
                    </a:cubicBezTo>
                    <a:cubicBezTo>
                      <a:pt x="77" y="7"/>
                      <a:pt x="80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3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5" y="7"/>
                      <a:pt x="48" y="7"/>
                    </a:cubicBezTo>
                    <a:cubicBezTo>
                      <a:pt x="51" y="7"/>
                      <a:pt x="52" y="7"/>
                      <a:pt x="52" y="6"/>
                    </a:cubicBezTo>
                    <a:cubicBezTo>
                      <a:pt x="53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0" y="0"/>
                    </a:cubicBezTo>
                    <a:cubicBezTo>
                      <a:pt x="45" y="0"/>
                      <a:pt x="31" y="0"/>
                      <a:pt x="26" y="0"/>
                    </a:cubicBezTo>
                    <a:cubicBezTo>
                      <a:pt x="22" y="0"/>
                      <a:pt x="18" y="0"/>
                      <a:pt x="15" y="0"/>
                    </a:cubicBezTo>
                    <a:cubicBezTo>
                      <a:pt x="10" y="0"/>
                      <a:pt x="4" y="0"/>
                      <a:pt x="4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2" y="7"/>
                      <a:pt x="5" y="7"/>
                    </a:cubicBezTo>
                    <a:cubicBezTo>
                      <a:pt x="8" y="7"/>
                      <a:pt x="11" y="8"/>
                      <a:pt x="13" y="8"/>
                    </a:cubicBezTo>
                    <a:lnTo>
                      <a:pt x="26" y="111"/>
                    </a:lnTo>
                    <a:cubicBezTo>
                      <a:pt x="27" y="115"/>
                      <a:pt x="27" y="116"/>
                      <a:pt x="31" y="116"/>
                    </a:cubicBezTo>
                    <a:cubicBezTo>
                      <a:pt x="35" y="116"/>
                      <a:pt x="36" y="115"/>
                      <a:pt x="38" y="112"/>
                    </a:cubicBezTo>
                    <a:lnTo>
                      <a:pt x="86" y="36"/>
                    </a:lnTo>
                    <a:lnTo>
                      <a:pt x="96" y="111"/>
                    </a:lnTo>
                    <a:cubicBezTo>
                      <a:pt x="97" y="115"/>
                      <a:pt x="97" y="116"/>
                      <a:pt x="101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9" name="Freeform 63">
                <a:extLst>
                  <a:ext uri="{FF2B5EF4-FFF2-40B4-BE49-F238E27FC236}">
                    <a16:creationId xmlns:a16="http://schemas.microsoft.com/office/drawing/2014/main" id="{CE27A0CF-3720-48A1-BCC6-D3BF26810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559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0" name="Freeform 64">
                <a:extLst>
                  <a:ext uri="{FF2B5EF4-FFF2-40B4-BE49-F238E27FC236}">
                    <a16:creationId xmlns:a16="http://schemas.microsoft.com/office/drawing/2014/main" id="{221E8B19-001D-4427-91CA-8A9C1E961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0043" y="2694190"/>
                <a:ext cx="93364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1" name="Freeform 65">
                <a:extLst>
                  <a:ext uri="{FF2B5EF4-FFF2-40B4-BE49-F238E27FC236}">
                    <a16:creationId xmlns:a16="http://schemas.microsoft.com/office/drawing/2014/main" id="{558421F9-97AE-4971-9CD9-62098483F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3767" y="2751834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3 h 106"/>
                  <a:gd name="T38" fmla="*/ 27 w 87"/>
                  <a:gd name="T39" fmla="*/ 4 h 106"/>
                  <a:gd name="T40" fmla="*/ 33 w 87"/>
                  <a:gd name="T41" fmla="*/ 11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3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2" name="Freeform 66">
                <a:extLst>
                  <a:ext uri="{FF2B5EF4-FFF2-40B4-BE49-F238E27FC236}">
                    <a16:creationId xmlns:a16="http://schemas.microsoft.com/office/drawing/2014/main" id="{6869577C-5C17-4B3B-80E1-95E78DAF8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478" y="2822464"/>
                <a:ext cx="25168" cy="61703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9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8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3" name="Freeform 67">
                <a:extLst>
                  <a:ext uri="{FF2B5EF4-FFF2-40B4-BE49-F238E27FC236}">
                    <a16:creationId xmlns:a16="http://schemas.microsoft.com/office/drawing/2014/main" id="{3AB7E06C-7724-4BE2-A665-4AF9E402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27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4" name="Freeform 68">
                <a:extLst>
                  <a:ext uri="{FF2B5EF4-FFF2-40B4-BE49-F238E27FC236}">
                    <a16:creationId xmlns:a16="http://schemas.microsoft.com/office/drawing/2014/main" id="{4FE2AFB7-66B4-4F39-85CA-2C93463C6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8101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5" name="Freeform 69">
                <a:extLst>
                  <a:ext uri="{FF2B5EF4-FFF2-40B4-BE49-F238E27FC236}">
                    <a16:creationId xmlns:a16="http://schemas.microsoft.com/office/drawing/2014/main" id="{9A3D6312-2700-46D0-8AB5-47FFD64E0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325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5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6" name="Freeform 70">
                <a:extLst>
                  <a:ext uri="{FF2B5EF4-FFF2-40B4-BE49-F238E27FC236}">
                    <a16:creationId xmlns:a16="http://schemas.microsoft.com/office/drawing/2014/main" id="{5C01B431-3166-4233-A8B9-120EB045A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700" y="2713675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7" name="Freeform 71">
                <a:extLst>
                  <a:ext uri="{FF2B5EF4-FFF2-40B4-BE49-F238E27FC236}">
                    <a16:creationId xmlns:a16="http://schemas.microsoft.com/office/drawing/2014/main" id="{448CE311-1268-426C-9DA5-65C8E66F2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323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8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8" name="Freeform 72">
                <a:extLst>
                  <a:ext uri="{FF2B5EF4-FFF2-40B4-BE49-F238E27FC236}">
                    <a16:creationId xmlns:a16="http://schemas.microsoft.com/office/drawing/2014/main" id="{74759474-3A31-49FA-9B47-A4B9EDCD8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945" y="2700685"/>
                <a:ext cx="171304" cy="146949"/>
              </a:xfrm>
              <a:custGeom>
                <a:avLst/>
                <a:gdLst>
                  <a:gd name="T0" fmla="*/ 114 w 135"/>
                  <a:gd name="T1" fmla="*/ 12 h 116"/>
                  <a:gd name="T2" fmla="*/ 119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1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6 w 135"/>
                  <a:gd name="T19" fmla="*/ 9 h 116"/>
                  <a:gd name="T20" fmla="*/ 90 w 135"/>
                  <a:gd name="T21" fmla="*/ 74 h 116"/>
                  <a:gd name="T22" fmla="*/ 44 w 135"/>
                  <a:gd name="T23" fmla="*/ 108 h 116"/>
                  <a:gd name="T24" fmla="*/ 21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8 w 135"/>
                  <a:gd name="T41" fmla="*/ 0 h 116"/>
                  <a:gd name="T42" fmla="*/ 5 w 135"/>
                  <a:gd name="T43" fmla="*/ 0 h 116"/>
                  <a:gd name="T44" fmla="*/ 0 w 135"/>
                  <a:gd name="T45" fmla="*/ 4 h 116"/>
                  <a:gd name="T46" fmla="*/ 8 w 135"/>
                  <a:gd name="T47" fmla="*/ 7 h 116"/>
                  <a:gd name="T48" fmla="*/ 17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3 w 135"/>
                  <a:gd name="T59" fmla="*/ 116 h 116"/>
                  <a:gd name="T60" fmla="*/ 99 w 135"/>
                  <a:gd name="T61" fmla="*/ 76 h 116"/>
                  <a:gd name="T62" fmla="*/ 114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4" y="12"/>
                    </a:moveTo>
                    <a:cubicBezTo>
                      <a:pt x="115" y="9"/>
                      <a:pt x="115" y="9"/>
                      <a:pt x="119" y="8"/>
                    </a:cubicBezTo>
                    <a:cubicBezTo>
                      <a:pt x="122" y="8"/>
                      <a:pt x="126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3" y="0"/>
                      <a:pt x="131" y="0"/>
                    </a:cubicBezTo>
                    <a:cubicBezTo>
                      <a:pt x="125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2" y="7"/>
                      <a:pt x="95" y="7"/>
                    </a:cubicBezTo>
                    <a:cubicBezTo>
                      <a:pt x="96" y="7"/>
                      <a:pt x="102" y="7"/>
                      <a:pt x="106" y="9"/>
                    </a:cubicBezTo>
                    <a:lnTo>
                      <a:pt x="90" y="74"/>
                    </a:lnTo>
                    <a:cubicBezTo>
                      <a:pt x="84" y="99"/>
                      <a:pt x="64" y="108"/>
                      <a:pt x="44" y="108"/>
                    </a:cubicBezTo>
                    <a:cubicBezTo>
                      <a:pt x="29" y="108"/>
                      <a:pt x="21" y="102"/>
                      <a:pt x="21" y="90"/>
                    </a:cubicBezTo>
                    <a:cubicBezTo>
                      <a:pt x="21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4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39" y="0"/>
                      <a:pt x="35" y="0"/>
                      <a:pt x="31" y="0"/>
                    </a:cubicBezTo>
                    <a:cubicBezTo>
                      <a:pt x="27" y="0"/>
                      <a:pt x="22" y="0"/>
                      <a:pt x="18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8" y="7"/>
                    </a:cubicBezTo>
                    <a:cubicBezTo>
                      <a:pt x="12" y="7"/>
                      <a:pt x="17" y="7"/>
                      <a:pt x="17" y="8"/>
                    </a:cubicBezTo>
                    <a:cubicBezTo>
                      <a:pt x="17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3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4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9" name="Freeform 73">
                <a:extLst>
                  <a:ext uri="{FF2B5EF4-FFF2-40B4-BE49-F238E27FC236}">
                    <a16:creationId xmlns:a16="http://schemas.microsoft.com/office/drawing/2014/main" id="{487B2032-3117-4D01-BF35-142AF16B2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66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0" name="Freeform 74">
                <a:extLst>
                  <a:ext uri="{FF2B5EF4-FFF2-40B4-BE49-F238E27FC236}">
                    <a16:creationId xmlns:a16="http://schemas.microsoft.com/office/drawing/2014/main" id="{C6A0DCFA-CB58-4BC7-8532-D69EE92A6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901" y="2694190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1" name="Freeform 75">
                <a:extLst>
                  <a:ext uri="{FF2B5EF4-FFF2-40B4-BE49-F238E27FC236}">
                    <a16:creationId xmlns:a16="http://schemas.microsoft.com/office/drawing/2014/main" id="{CA9AB938-89AB-4AF6-9990-D2CB2B803E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6486" y="2751834"/>
                <a:ext cx="86870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8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6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2" name="Freeform 76">
                <a:extLst>
                  <a:ext uri="{FF2B5EF4-FFF2-40B4-BE49-F238E27FC236}">
                    <a16:creationId xmlns:a16="http://schemas.microsoft.com/office/drawing/2014/main" id="{8EE58D9B-A1EB-495E-821E-2559278DE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1216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3" name="Freeform 77">
                <a:extLst>
                  <a:ext uri="{FF2B5EF4-FFF2-40B4-BE49-F238E27FC236}">
                    <a16:creationId xmlns:a16="http://schemas.microsoft.com/office/drawing/2014/main" id="{1A65DADB-CE96-49CB-B078-C26F489B6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4028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4" name="Freeform 78">
                <a:extLst>
                  <a:ext uri="{FF2B5EF4-FFF2-40B4-BE49-F238E27FC236}">
                    <a16:creationId xmlns:a16="http://schemas.microsoft.com/office/drawing/2014/main" id="{D8ED5137-CAF2-4306-B88E-40938F4BD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5" name="Freeform 79">
                <a:extLst>
                  <a:ext uri="{FF2B5EF4-FFF2-40B4-BE49-F238E27FC236}">
                    <a16:creationId xmlns:a16="http://schemas.microsoft.com/office/drawing/2014/main" id="{770E3A1F-5F42-49B0-8490-60B140B8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551" y="3096065"/>
                <a:ext cx="69820" cy="139642"/>
              </a:xfrm>
              <a:custGeom>
                <a:avLst/>
                <a:gdLst>
                  <a:gd name="T0" fmla="*/ 34 w 55"/>
                  <a:gd name="T1" fmla="*/ 4 h 110"/>
                  <a:gd name="T2" fmla="*/ 30 w 55"/>
                  <a:gd name="T3" fmla="*/ 0 h 110"/>
                  <a:gd name="T4" fmla="*/ 0 w 55"/>
                  <a:gd name="T5" fmla="*/ 10 h 110"/>
                  <a:gd name="T6" fmla="*/ 0 w 55"/>
                  <a:gd name="T7" fmla="*/ 15 h 110"/>
                  <a:gd name="T8" fmla="*/ 22 w 55"/>
                  <a:gd name="T9" fmla="*/ 11 h 110"/>
                  <a:gd name="T10" fmla="*/ 22 w 55"/>
                  <a:gd name="T11" fmla="*/ 97 h 110"/>
                  <a:gd name="T12" fmla="*/ 6 w 55"/>
                  <a:gd name="T13" fmla="*/ 105 h 110"/>
                  <a:gd name="T14" fmla="*/ 1 w 55"/>
                  <a:gd name="T15" fmla="*/ 105 h 110"/>
                  <a:gd name="T16" fmla="*/ 1 w 55"/>
                  <a:gd name="T17" fmla="*/ 110 h 110"/>
                  <a:gd name="T18" fmla="*/ 28 w 55"/>
                  <a:gd name="T19" fmla="*/ 110 h 110"/>
                  <a:gd name="T20" fmla="*/ 55 w 55"/>
                  <a:gd name="T21" fmla="*/ 110 h 110"/>
                  <a:gd name="T22" fmla="*/ 55 w 55"/>
                  <a:gd name="T23" fmla="*/ 105 h 110"/>
                  <a:gd name="T24" fmla="*/ 50 w 55"/>
                  <a:gd name="T25" fmla="*/ 105 h 110"/>
                  <a:gd name="T26" fmla="*/ 34 w 55"/>
                  <a:gd name="T27" fmla="*/ 97 h 110"/>
                  <a:gd name="T28" fmla="*/ 34 w 55"/>
                  <a:gd name="T29" fmla="*/ 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0">
                    <a:moveTo>
                      <a:pt x="34" y="4"/>
                    </a:moveTo>
                    <a:cubicBezTo>
                      <a:pt x="34" y="0"/>
                      <a:pt x="34" y="0"/>
                      <a:pt x="30" y="0"/>
                    </a:cubicBezTo>
                    <a:cubicBezTo>
                      <a:pt x="20" y="10"/>
                      <a:pt x="5" y="10"/>
                      <a:pt x="0" y="10"/>
                    </a:cubicBezTo>
                    <a:lnTo>
                      <a:pt x="0" y="15"/>
                    </a:lnTo>
                    <a:cubicBezTo>
                      <a:pt x="3" y="15"/>
                      <a:pt x="13" y="15"/>
                      <a:pt x="22" y="11"/>
                    </a:cubicBezTo>
                    <a:lnTo>
                      <a:pt x="22" y="97"/>
                    </a:lnTo>
                    <a:cubicBezTo>
                      <a:pt x="22" y="103"/>
                      <a:pt x="21" y="105"/>
                      <a:pt x="6" y="105"/>
                    </a:cubicBezTo>
                    <a:lnTo>
                      <a:pt x="1" y="105"/>
                    </a:lnTo>
                    <a:lnTo>
                      <a:pt x="1" y="110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0"/>
                    </a:cubicBezTo>
                    <a:lnTo>
                      <a:pt x="55" y="105"/>
                    </a:lnTo>
                    <a:lnTo>
                      <a:pt x="50" y="105"/>
                    </a:lnTo>
                    <a:cubicBezTo>
                      <a:pt x="35" y="105"/>
                      <a:pt x="34" y="103"/>
                      <a:pt x="34" y="97"/>
                    </a:cubicBez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6" name="Rectangle 80">
                <a:extLst>
                  <a:ext uri="{FF2B5EF4-FFF2-40B4-BE49-F238E27FC236}">
                    <a16:creationId xmlns:a16="http://schemas.microsoft.com/office/drawing/2014/main" id="{F21B88CC-1C62-44EB-93E7-506155D39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3321764"/>
                <a:ext cx="21839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7" name="Freeform 81">
                <a:extLst>
                  <a:ext uri="{FF2B5EF4-FFF2-40B4-BE49-F238E27FC236}">
                    <a16:creationId xmlns:a16="http://schemas.microsoft.com/office/drawing/2014/main" id="{8424A73B-38CB-49F4-B297-CE317D889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414" y="3382655"/>
                <a:ext cx="83623" cy="138830"/>
              </a:xfrm>
              <a:custGeom>
                <a:avLst/>
                <a:gdLst>
                  <a:gd name="T0" fmla="*/ 13 w 66"/>
                  <a:gd name="T1" fmla="*/ 98 h 110"/>
                  <a:gd name="T2" fmla="*/ 30 w 66"/>
                  <a:gd name="T3" fmla="*/ 81 h 110"/>
                  <a:gd name="T4" fmla="*/ 66 w 66"/>
                  <a:gd name="T5" fmla="*/ 32 h 110"/>
                  <a:gd name="T6" fmla="*/ 31 w 66"/>
                  <a:gd name="T7" fmla="*/ 0 h 110"/>
                  <a:gd name="T8" fmla="*/ 0 w 66"/>
                  <a:gd name="T9" fmla="*/ 30 h 110"/>
                  <a:gd name="T10" fmla="*/ 9 w 66"/>
                  <a:gd name="T11" fmla="*/ 39 h 110"/>
                  <a:gd name="T12" fmla="*/ 17 w 66"/>
                  <a:gd name="T13" fmla="*/ 30 h 110"/>
                  <a:gd name="T14" fmla="*/ 8 w 66"/>
                  <a:gd name="T15" fmla="*/ 22 h 110"/>
                  <a:gd name="T16" fmla="*/ 6 w 66"/>
                  <a:gd name="T17" fmla="*/ 22 h 110"/>
                  <a:gd name="T18" fmla="*/ 29 w 66"/>
                  <a:gd name="T19" fmla="*/ 5 h 110"/>
                  <a:gd name="T20" fmla="*/ 51 w 66"/>
                  <a:gd name="T21" fmla="*/ 32 h 110"/>
                  <a:gd name="T22" fmla="*/ 34 w 66"/>
                  <a:gd name="T23" fmla="*/ 69 h 110"/>
                  <a:gd name="T24" fmla="*/ 2 w 66"/>
                  <a:gd name="T25" fmla="*/ 104 h 110"/>
                  <a:gd name="T26" fmla="*/ 0 w 66"/>
                  <a:gd name="T27" fmla="*/ 110 h 110"/>
                  <a:gd name="T28" fmla="*/ 61 w 66"/>
                  <a:gd name="T29" fmla="*/ 110 h 110"/>
                  <a:gd name="T30" fmla="*/ 66 w 66"/>
                  <a:gd name="T31" fmla="*/ 82 h 110"/>
                  <a:gd name="T32" fmla="*/ 62 w 66"/>
                  <a:gd name="T33" fmla="*/ 82 h 110"/>
                  <a:gd name="T34" fmla="*/ 58 w 66"/>
                  <a:gd name="T35" fmla="*/ 96 h 110"/>
                  <a:gd name="T36" fmla="*/ 42 w 66"/>
                  <a:gd name="T37" fmla="*/ 98 h 110"/>
                  <a:gd name="T38" fmla="*/ 13 w 66"/>
                  <a:gd name="T39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10">
                    <a:moveTo>
                      <a:pt x="13" y="98"/>
                    </a:moveTo>
                    <a:lnTo>
                      <a:pt x="30" y="81"/>
                    </a:lnTo>
                    <a:cubicBezTo>
                      <a:pt x="56" y="58"/>
                      <a:pt x="66" y="49"/>
                      <a:pt x="66" y="32"/>
                    </a:cubicBezTo>
                    <a:cubicBezTo>
                      <a:pt x="66" y="13"/>
                      <a:pt x="51" y="0"/>
                      <a:pt x="31" y="0"/>
                    </a:cubicBezTo>
                    <a:cubicBezTo>
                      <a:pt x="12" y="0"/>
                      <a:pt x="0" y="15"/>
                      <a:pt x="0" y="30"/>
                    </a:cubicBezTo>
                    <a:cubicBezTo>
                      <a:pt x="0" y="39"/>
                      <a:pt x="8" y="39"/>
                      <a:pt x="9" y="39"/>
                    </a:cubicBezTo>
                    <a:cubicBezTo>
                      <a:pt x="11" y="39"/>
                      <a:pt x="17" y="37"/>
                      <a:pt x="17" y="30"/>
                    </a:cubicBezTo>
                    <a:cubicBezTo>
                      <a:pt x="17" y="26"/>
                      <a:pt x="14" y="22"/>
                      <a:pt x="8" y="22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10" y="11"/>
                      <a:pt x="19" y="5"/>
                      <a:pt x="29" y="5"/>
                    </a:cubicBezTo>
                    <a:cubicBezTo>
                      <a:pt x="44" y="5"/>
                      <a:pt x="51" y="18"/>
                      <a:pt x="51" y="32"/>
                    </a:cubicBezTo>
                    <a:cubicBezTo>
                      <a:pt x="51" y="45"/>
                      <a:pt x="43" y="58"/>
                      <a:pt x="34" y="69"/>
                    </a:cubicBezTo>
                    <a:lnTo>
                      <a:pt x="2" y="104"/>
                    </a:lnTo>
                    <a:cubicBezTo>
                      <a:pt x="0" y="106"/>
                      <a:pt x="0" y="106"/>
                      <a:pt x="0" y="110"/>
                    </a:cubicBezTo>
                    <a:lnTo>
                      <a:pt x="61" y="110"/>
                    </a:lnTo>
                    <a:lnTo>
                      <a:pt x="66" y="82"/>
                    </a:lnTo>
                    <a:lnTo>
                      <a:pt x="62" y="82"/>
                    </a:lnTo>
                    <a:cubicBezTo>
                      <a:pt x="61" y="87"/>
                      <a:pt x="60" y="94"/>
                      <a:pt x="58" y="96"/>
                    </a:cubicBezTo>
                    <a:cubicBezTo>
                      <a:pt x="57" y="98"/>
                      <a:pt x="46" y="98"/>
                      <a:pt x="42" y="98"/>
                    </a:cubicBezTo>
                    <a:lnTo>
                      <a:pt x="13" y="9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8" name="Freeform 82">
                <a:extLst>
                  <a:ext uri="{FF2B5EF4-FFF2-40B4-BE49-F238E27FC236}">
                    <a16:creationId xmlns:a16="http://schemas.microsoft.com/office/drawing/2014/main" id="{8606C426-E52D-4964-8284-B5E25FECF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0769" y="3376160"/>
                <a:ext cx="102296" cy="148573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6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7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3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2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6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1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7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9" name="Freeform 83">
                <a:extLst>
                  <a:ext uri="{FF2B5EF4-FFF2-40B4-BE49-F238E27FC236}">
                    <a16:creationId xmlns:a16="http://schemas.microsoft.com/office/drawing/2014/main" id="{00538F3E-9293-4CCD-80BA-0F36313C0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507" y="3178063"/>
                <a:ext cx="280096" cy="294709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59 w 221"/>
                  <a:gd name="T23" fmla="*/ 10 h 232"/>
                  <a:gd name="T24" fmla="*/ 196 w 221"/>
                  <a:gd name="T25" fmla="*/ 23 h 232"/>
                  <a:gd name="T26" fmla="*/ 217 w 221"/>
                  <a:gd name="T27" fmla="*/ 46 h 232"/>
                  <a:gd name="T28" fmla="*/ 221 w 221"/>
                  <a:gd name="T29" fmla="*/ 46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6 h 232"/>
                  <a:gd name="T38" fmla="*/ 88 w 221"/>
                  <a:gd name="T39" fmla="*/ 127 h 232"/>
                  <a:gd name="T40" fmla="*/ 2 w 221"/>
                  <a:gd name="T41" fmla="*/ 227 h 232"/>
                  <a:gd name="T42" fmla="*/ 0 w 221"/>
                  <a:gd name="T43" fmla="*/ 230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3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59" y="10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6"/>
                    </a:cubicBezTo>
                    <a:lnTo>
                      <a:pt x="221" y="46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5"/>
                      <a:pt x="0" y="6"/>
                    </a:cubicBezTo>
                    <a:lnTo>
                      <a:pt x="88" y="127"/>
                    </a:lnTo>
                    <a:lnTo>
                      <a:pt x="2" y="227"/>
                    </a:lnTo>
                    <a:cubicBezTo>
                      <a:pt x="0" y="229"/>
                      <a:pt x="0" y="230"/>
                      <a:pt x="0" y="230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0" name="Freeform 84">
                <a:extLst>
                  <a:ext uri="{FF2B5EF4-FFF2-40B4-BE49-F238E27FC236}">
                    <a16:creationId xmlns:a16="http://schemas.microsoft.com/office/drawing/2014/main" id="{550F2511-2BE6-436E-A4B6-061618903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547" y="3554770"/>
                <a:ext cx="57642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9" y="3"/>
                      <a:pt x="30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1" name="Freeform 85">
                <a:extLst>
                  <a:ext uri="{FF2B5EF4-FFF2-40B4-BE49-F238E27FC236}">
                    <a16:creationId xmlns:a16="http://schemas.microsoft.com/office/drawing/2014/main" id="{77B3A8B7-6D49-4C66-B007-35D986A22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344" y="3073332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2" name="Freeform 86">
                <a:extLst>
                  <a:ext uri="{FF2B5EF4-FFF2-40B4-BE49-F238E27FC236}">
                    <a16:creationId xmlns:a16="http://schemas.microsoft.com/office/drawing/2014/main" id="{DD34475D-FAB6-4BC8-86E2-04D51982F8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0857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2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1 w 87"/>
                  <a:gd name="T27" fmla="*/ 63 h 123"/>
                  <a:gd name="T28" fmla="*/ 70 w 87"/>
                  <a:gd name="T29" fmla="*/ 63 h 123"/>
                  <a:gd name="T30" fmla="*/ 31 w 87"/>
                  <a:gd name="T31" fmla="*/ 118 h 123"/>
                  <a:gd name="T32" fmla="*/ 13 w 87"/>
                  <a:gd name="T33" fmla="*/ 99 h 123"/>
                  <a:gd name="T34" fmla="*/ 24 w 87"/>
                  <a:gd name="T35" fmla="*/ 62 h 123"/>
                  <a:gd name="T36" fmla="*/ 49 w 87"/>
                  <a:gd name="T37" fmla="*/ 47 h 123"/>
                  <a:gd name="T38" fmla="*/ 67 w 87"/>
                  <a:gd name="T39" fmla="*/ 69 h 123"/>
                  <a:gd name="T40" fmla="*/ 31 w 87"/>
                  <a:gd name="T41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lnTo>
                      <a:pt x="70" y="63"/>
                    </a:ln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3" name="Freeform 87">
                <a:extLst>
                  <a:ext uri="{FF2B5EF4-FFF2-40B4-BE49-F238E27FC236}">
                    <a16:creationId xmlns:a16="http://schemas.microsoft.com/office/drawing/2014/main" id="{461E19AA-7CD4-43A8-A431-9DA703582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131" y="3091194"/>
                <a:ext cx="172928" cy="147760"/>
              </a:xfrm>
              <a:custGeom>
                <a:avLst/>
                <a:gdLst>
                  <a:gd name="T0" fmla="*/ 115 w 136"/>
                  <a:gd name="T1" fmla="*/ 13 h 117"/>
                  <a:gd name="T2" fmla="*/ 120 w 136"/>
                  <a:gd name="T3" fmla="*/ 9 h 117"/>
                  <a:gd name="T4" fmla="*/ 130 w 136"/>
                  <a:gd name="T5" fmla="*/ 8 h 117"/>
                  <a:gd name="T6" fmla="*/ 136 w 136"/>
                  <a:gd name="T7" fmla="*/ 3 h 117"/>
                  <a:gd name="T8" fmla="*/ 132 w 136"/>
                  <a:gd name="T9" fmla="*/ 0 h 117"/>
                  <a:gd name="T10" fmla="*/ 114 w 136"/>
                  <a:gd name="T11" fmla="*/ 1 h 117"/>
                  <a:gd name="T12" fmla="*/ 95 w 136"/>
                  <a:gd name="T13" fmla="*/ 0 h 117"/>
                  <a:gd name="T14" fmla="*/ 90 w 136"/>
                  <a:gd name="T15" fmla="*/ 5 h 117"/>
                  <a:gd name="T16" fmla="*/ 95 w 136"/>
                  <a:gd name="T17" fmla="*/ 8 h 117"/>
                  <a:gd name="T18" fmla="*/ 107 w 136"/>
                  <a:gd name="T19" fmla="*/ 10 h 117"/>
                  <a:gd name="T20" fmla="*/ 91 w 136"/>
                  <a:gd name="T21" fmla="*/ 75 h 117"/>
                  <a:gd name="T22" fmla="*/ 45 w 136"/>
                  <a:gd name="T23" fmla="*/ 109 h 117"/>
                  <a:gd name="T24" fmla="*/ 22 w 136"/>
                  <a:gd name="T25" fmla="*/ 91 h 117"/>
                  <a:gd name="T26" fmla="*/ 24 w 136"/>
                  <a:gd name="T27" fmla="*/ 78 h 117"/>
                  <a:gd name="T28" fmla="*/ 41 w 136"/>
                  <a:gd name="T29" fmla="*/ 9 h 117"/>
                  <a:gd name="T30" fmla="*/ 53 w 136"/>
                  <a:gd name="T31" fmla="*/ 8 h 117"/>
                  <a:gd name="T32" fmla="*/ 61 w 136"/>
                  <a:gd name="T33" fmla="*/ 3 h 117"/>
                  <a:gd name="T34" fmla="*/ 57 w 136"/>
                  <a:gd name="T35" fmla="*/ 0 h 117"/>
                  <a:gd name="T36" fmla="*/ 44 w 136"/>
                  <a:gd name="T37" fmla="*/ 1 h 117"/>
                  <a:gd name="T38" fmla="*/ 32 w 136"/>
                  <a:gd name="T39" fmla="*/ 1 h 117"/>
                  <a:gd name="T40" fmla="*/ 19 w 136"/>
                  <a:gd name="T41" fmla="*/ 1 h 117"/>
                  <a:gd name="T42" fmla="*/ 6 w 136"/>
                  <a:gd name="T43" fmla="*/ 0 h 117"/>
                  <a:gd name="T44" fmla="*/ 1 w 136"/>
                  <a:gd name="T45" fmla="*/ 5 h 117"/>
                  <a:gd name="T46" fmla="*/ 9 w 136"/>
                  <a:gd name="T47" fmla="*/ 8 h 117"/>
                  <a:gd name="T48" fmla="*/ 18 w 136"/>
                  <a:gd name="T49" fmla="*/ 9 h 117"/>
                  <a:gd name="T50" fmla="*/ 16 w 136"/>
                  <a:gd name="T51" fmla="*/ 19 h 117"/>
                  <a:gd name="T52" fmla="*/ 12 w 136"/>
                  <a:gd name="T53" fmla="*/ 33 h 117"/>
                  <a:gd name="T54" fmla="*/ 2 w 136"/>
                  <a:gd name="T55" fmla="*/ 74 h 117"/>
                  <a:gd name="T56" fmla="*/ 0 w 136"/>
                  <a:gd name="T57" fmla="*/ 85 h 117"/>
                  <a:gd name="T58" fmla="*/ 44 w 136"/>
                  <a:gd name="T59" fmla="*/ 117 h 117"/>
                  <a:gd name="T60" fmla="*/ 99 w 136"/>
                  <a:gd name="T61" fmla="*/ 77 h 117"/>
                  <a:gd name="T62" fmla="*/ 115 w 136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17">
                    <a:moveTo>
                      <a:pt x="115" y="13"/>
                    </a:moveTo>
                    <a:cubicBezTo>
                      <a:pt x="116" y="10"/>
                      <a:pt x="116" y="10"/>
                      <a:pt x="120" y="9"/>
                    </a:cubicBezTo>
                    <a:cubicBezTo>
                      <a:pt x="123" y="8"/>
                      <a:pt x="127" y="8"/>
                      <a:pt x="130" y="8"/>
                    </a:cubicBezTo>
                    <a:cubicBezTo>
                      <a:pt x="133" y="8"/>
                      <a:pt x="136" y="8"/>
                      <a:pt x="136" y="3"/>
                    </a:cubicBezTo>
                    <a:cubicBezTo>
                      <a:pt x="136" y="1"/>
                      <a:pt x="134" y="0"/>
                      <a:pt x="132" y="0"/>
                    </a:cubicBezTo>
                    <a:cubicBezTo>
                      <a:pt x="126" y="0"/>
                      <a:pt x="120" y="1"/>
                      <a:pt x="114" y="1"/>
                    </a:cubicBezTo>
                    <a:cubicBezTo>
                      <a:pt x="110" y="1"/>
                      <a:pt x="99" y="0"/>
                      <a:pt x="95" y="0"/>
                    </a:cubicBezTo>
                    <a:cubicBezTo>
                      <a:pt x="94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7" y="8"/>
                      <a:pt x="103" y="8"/>
                      <a:pt x="107" y="10"/>
                    </a:cubicBezTo>
                    <a:lnTo>
                      <a:pt x="91" y="75"/>
                    </a:lnTo>
                    <a:cubicBezTo>
                      <a:pt x="85" y="99"/>
                      <a:pt x="65" y="109"/>
                      <a:pt x="45" y="109"/>
                    </a:cubicBezTo>
                    <a:cubicBezTo>
                      <a:pt x="30" y="109"/>
                      <a:pt x="22" y="103"/>
                      <a:pt x="22" y="91"/>
                    </a:cubicBezTo>
                    <a:cubicBezTo>
                      <a:pt x="22" y="87"/>
                      <a:pt x="23" y="82"/>
                      <a:pt x="24" y="78"/>
                    </a:cubicBezTo>
                    <a:lnTo>
                      <a:pt x="41" y="9"/>
                    </a:lnTo>
                    <a:cubicBezTo>
                      <a:pt x="45" y="8"/>
                      <a:pt x="51" y="8"/>
                      <a:pt x="53" y="8"/>
                    </a:cubicBezTo>
                    <a:cubicBezTo>
                      <a:pt x="58" y="8"/>
                      <a:pt x="61" y="8"/>
                      <a:pt x="61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3" y="0"/>
                      <a:pt x="49" y="1"/>
                      <a:pt x="44" y="1"/>
                    </a:cubicBezTo>
                    <a:cubicBezTo>
                      <a:pt x="40" y="1"/>
                      <a:pt x="36" y="1"/>
                      <a:pt x="32" y="1"/>
                    </a:cubicBezTo>
                    <a:cubicBezTo>
                      <a:pt x="28" y="1"/>
                      <a:pt x="23" y="1"/>
                      <a:pt x="19" y="1"/>
                    </a:cubicBezTo>
                    <a:cubicBezTo>
                      <a:pt x="15" y="1"/>
                      <a:pt x="10" y="0"/>
                      <a:pt x="6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9" y="8"/>
                    </a:cubicBezTo>
                    <a:cubicBezTo>
                      <a:pt x="13" y="8"/>
                      <a:pt x="18" y="8"/>
                      <a:pt x="18" y="9"/>
                    </a:cubicBezTo>
                    <a:cubicBezTo>
                      <a:pt x="18" y="9"/>
                      <a:pt x="16" y="15"/>
                      <a:pt x="16" y="19"/>
                    </a:cubicBezTo>
                    <a:lnTo>
                      <a:pt x="12" y="33"/>
                    </a:lnTo>
                    <a:lnTo>
                      <a:pt x="2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9" y="117"/>
                      <a:pt x="44" y="117"/>
                    </a:cubicBezTo>
                    <a:cubicBezTo>
                      <a:pt x="74" y="117"/>
                      <a:pt x="94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4" name="Freeform 88">
                <a:extLst>
                  <a:ext uri="{FF2B5EF4-FFF2-40B4-BE49-F238E27FC236}">
                    <a16:creationId xmlns:a16="http://schemas.microsoft.com/office/drawing/2014/main" id="{17E55703-48F8-4A5F-869B-AB85BBB5E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663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5" name="Freeform 89">
                <a:extLst>
                  <a:ext uri="{FF2B5EF4-FFF2-40B4-BE49-F238E27FC236}">
                    <a16:creationId xmlns:a16="http://schemas.microsoft.com/office/drawing/2014/main" id="{D61749DF-64EE-4C38-9D8D-125B874C7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711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6" name="Freeform 90">
                <a:extLst>
                  <a:ext uri="{FF2B5EF4-FFF2-40B4-BE49-F238E27FC236}">
                    <a16:creationId xmlns:a16="http://schemas.microsoft.com/office/drawing/2014/main" id="{114B71EA-50C3-47C8-AA39-DDAA05FC0B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9483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7" name="Freeform 91">
                <a:extLst>
                  <a:ext uri="{FF2B5EF4-FFF2-40B4-BE49-F238E27FC236}">
                    <a16:creationId xmlns:a16="http://schemas.microsoft.com/office/drawing/2014/main" id="{8B96FEF2-2AAF-4A08-A731-A872C15DA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028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7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8" name="Rectangle 92">
                <a:extLst>
                  <a:ext uri="{FF2B5EF4-FFF2-40B4-BE49-F238E27FC236}">
                    <a16:creationId xmlns:a16="http://schemas.microsoft.com/office/drawing/2014/main" id="{4072F90B-B1B0-4508-B524-D8A2997AE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3550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9" name="Freeform 93">
                <a:extLst>
                  <a:ext uri="{FF2B5EF4-FFF2-40B4-BE49-F238E27FC236}">
                    <a16:creationId xmlns:a16="http://schemas.microsoft.com/office/drawing/2014/main" id="{8129A1CD-5FD1-466E-A454-FEFE37556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8062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1 w 87"/>
                  <a:gd name="T9" fmla="*/ 122 h 122"/>
                  <a:gd name="T10" fmla="*/ 87 w 87"/>
                  <a:gd name="T11" fmla="*/ 43 h 122"/>
                  <a:gd name="T12" fmla="*/ 52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1 w 87"/>
                  <a:gd name="T27" fmla="*/ 62 h 122"/>
                  <a:gd name="T28" fmla="*/ 70 w 87"/>
                  <a:gd name="T29" fmla="*/ 62 h 122"/>
                  <a:gd name="T30" fmla="*/ 31 w 87"/>
                  <a:gd name="T31" fmla="*/ 117 h 122"/>
                  <a:gd name="T32" fmla="*/ 13 w 87"/>
                  <a:gd name="T33" fmla="*/ 99 h 122"/>
                  <a:gd name="T34" fmla="*/ 24 w 87"/>
                  <a:gd name="T35" fmla="*/ 61 h 122"/>
                  <a:gd name="T36" fmla="*/ 49 w 87"/>
                  <a:gd name="T37" fmla="*/ 46 h 122"/>
                  <a:gd name="T38" fmla="*/ 67 w 87"/>
                  <a:gd name="T39" fmla="*/ 68 h 122"/>
                  <a:gd name="T40" fmla="*/ 31 w 87"/>
                  <a:gd name="T41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1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lnTo>
                      <a:pt x="70" y="62"/>
                    </a:ln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0" name="Freeform 94">
                <a:extLst>
                  <a:ext uri="{FF2B5EF4-FFF2-40B4-BE49-F238E27FC236}">
                    <a16:creationId xmlns:a16="http://schemas.microsoft.com/office/drawing/2014/main" id="{2ECE1A77-4F99-4716-93B4-9262E2016A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12280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1" name="Freeform 95">
                <a:extLst>
                  <a:ext uri="{FF2B5EF4-FFF2-40B4-BE49-F238E27FC236}">
                    <a16:creationId xmlns:a16="http://schemas.microsoft.com/office/drawing/2014/main" id="{6C8948F4-FA05-4D15-87DC-35B95805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078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2" name="Freeform 96">
                <a:extLst>
                  <a:ext uri="{FF2B5EF4-FFF2-40B4-BE49-F238E27FC236}">
                    <a16:creationId xmlns:a16="http://schemas.microsoft.com/office/drawing/2014/main" id="{8C298B79-1E36-4DF7-B46C-DED2B27B14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302" y="3084699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5 w 88"/>
                  <a:gd name="T19" fmla="*/ 24 h 123"/>
                  <a:gd name="T20" fmla="*/ 28 w 88"/>
                  <a:gd name="T21" fmla="*/ 18 h 123"/>
                  <a:gd name="T22" fmla="*/ 52 w 88"/>
                  <a:gd name="T23" fmla="*/ 4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3" name="Freeform 97">
                <a:extLst>
                  <a:ext uri="{FF2B5EF4-FFF2-40B4-BE49-F238E27FC236}">
                    <a16:creationId xmlns:a16="http://schemas.microsoft.com/office/drawing/2014/main" id="{65B81678-E087-4587-9198-D350688B4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390" y="3091194"/>
                <a:ext cx="241125" cy="147760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3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5 w 190"/>
                  <a:gd name="T59" fmla="*/ 1 h 117"/>
                  <a:gd name="T60" fmla="*/ 4 w 190"/>
                  <a:gd name="T61" fmla="*/ 0 h 117"/>
                  <a:gd name="T62" fmla="*/ 0 w 190"/>
                  <a:gd name="T63" fmla="*/ 5 h 117"/>
                  <a:gd name="T64" fmla="*/ 5 w 190"/>
                  <a:gd name="T65" fmla="*/ 8 h 117"/>
                  <a:gd name="T66" fmla="*/ 13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6 w 190"/>
                  <a:gd name="T77" fmla="*/ 112 h 117"/>
                  <a:gd name="T78" fmla="*/ 101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0" y="1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6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0" y="8"/>
                      <a:pt x="45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5" y="1"/>
                    </a:cubicBezTo>
                    <a:cubicBezTo>
                      <a:pt x="11" y="1"/>
                      <a:pt x="5" y="0"/>
                      <a:pt x="4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5" y="8"/>
                    </a:cubicBezTo>
                    <a:cubicBezTo>
                      <a:pt x="8" y="8"/>
                      <a:pt x="11" y="8"/>
                      <a:pt x="13" y="8"/>
                    </a:cubicBezTo>
                    <a:lnTo>
                      <a:pt x="27" y="112"/>
                    </a:lnTo>
                    <a:cubicBezTo>
                      <a:pt x="27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6" y="112"/>
                    </a:lnTo>
                    <a:cubicBezTo>
                      <a:pt x="97" y="116"/>
                      <a:pt x="97" y="117"/>
                      <a:pt x="101" y="117"/>
                    </a:cubicBezTo>
                    <a:cubicBezTo>
                      <a:pt x="105" y="117"/>
                      <a:pt x="106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4" name="Freeform 98">
                <a:extLst>
                  <a:ext uri="{FF2B5EF4-FFF2-40B4-BE49-F238E27FC236}">
                    <a16:creationId xmlns:a16="http://schemas.microsoft.com/office/drawing/2014/main" id="{4DAA6AD6-6F88-49C3-8EFF-1200B4BB9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3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5" name="Freeform 99">
                <a:extLst>
                  <a:ext uri="{FF2B5EF4-FFF2-40B4-BE49-F238E27FC236}">
                    <a16:creationId xmlns:a16="http://schemas.microsoft.com/office/drawing/2014/main" id="{ACFF8B8E-21F2-48F7-A30A-BA5755ED9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225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6" name="Freeform 100">
                <a:extLst>
                  <a:ext uri="{FF2B5EF4-FFF2-40B4-BE49-F238E27FC236}">
                    <a16:creationId xmlns:a16="http://schemas.microsoft.com/office/drawing/2014/main" id="{85A0CA90-D101-4AB1-87C6-7C34CDAD93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138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3 w 87"/>
                  <a:gd name="T7" fmla="*/ 105 h 105"/>
                  <a:gd name="T8" fmla="*/ 17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4 w 87"/>
                  <a:gd name="T17" fmla="*/ 98 h 105"/>
                  <a:gd name="T18" fmla="*/ 32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6 w 87"/>
                  <a:gd name="T37" fmla="*/ 23 h 105"/>
                  <a:gd name="T38" fmla="*/ 28 w 87"/>
                  <a:gd name="T39" fmla="*/ 3 h 105"/>
                  <a:gd name="T40" fmla="*/ 33 w 87"/>
                  <a:gd name="T41" fmla="*/ 11 h 105"/>
                  <a:gd name="T42" fmla="*/ 32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5 w 87"/>
                  <a:gd name="T51" fmla="*/ 3 h 105"/>
                  <a:gd name="T52" fmla="*/ 75 w 87"/>
                  <a:gd name="T53" fmla="*/ 19 h 105"/>
                  <a:gd name="T54" fmla="*/ 67 w 87"/>
                  <a:gd name="T55" fmla="*/ 54 h 105"/>
                  <a:gd name="T56" fmla="*/ 47 w 87"/>
                  <a:gd name="T57" fmla="*/ 71 h 105"/>
                  <a:gd name="T58" fmla="*/ 34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2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3" y="105"/>
                    </a:cubicBezTo>
                    <a:cubicBezTo>
                      <a:pt x="7" y="105"/>
                      <a:pt x="12" y="105"/>
                      <a:pt x="17" y="105"/>
                    </a:cubicBezTo>
                    <a:cubicBezTo>
                      <a:pt x="22" y="105"/>
                      <a:pt x="28" y="105"/>
                      <a:pt x="33" y="105"/>
                    </a:cubicBezTo>
                    <a:cubicBezTo>
                      <a:pt x="34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4" y="100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4"/>
                    </a:cubicBezTo>
                    <a:cubicBezTo>
                      <a:pt x="34" y="69"/>
                      <a:pt x="39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2" y="3"/>
                      <a:pt x="35" y="0"/>
                      <a:pt x="28" y="0"/>
                    </a:cubicBezTo>
                    <a:cubicBezTo>
                      <a:pt x="21" y="0"/>
                      <a:pt x="18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3" y="27"/>
                      <a:pt x="13" y="27"/>
                    </a:cubicBezTo>
                    <a:cubicBezTo>
                      <a:pt x="15" y="27"/>
                      <a:pt x="15" y="27"/>
                      <a:pt x="16" y="23"/>
                    </a:cubicBezTo>
                    <a:cubicBezTo>
                      <a:pt x="19" y="11"/>
                      <a:pt x="22" y="3"/>
                      <a:pt x="28" y="3"/>
                    </a:cubicBezTo>
                    <a:cubicBezTo>
                      <a:pt x="31" y="3"/>
                      <a:pt x="33" y="5"/>
                      <a:pt x="33" y="11"/>
                    </a:cubicBezTo>
                    <a:cubicBezTo>
                      <a:pt x="33" y="15"/>
                      <a:pt x="33" y="17"/>
                      <a:pt x="32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4" y="17"/>
                      <a:pt x="48" y="12"/>
                      <a:pt x="51" y="10"/>
                    </a:cubicBezTo>
                    <a:cubicBezTo>
                      <a:pt x="57" y="5"/>
                      <a:pt x="62" y="3"/>
                      <a:pt x="65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70" y="48"/>
                      <a:pt x="67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4" y="58"/>
                      <a:pt x="34" y="57"/>
                    </a:cubicBezTo>
                    <a:cubicBezTo>
                      <a:pt x="34" y="56"/>
                      <a:pt x="34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7" name="Freeform 101">
                <a:extLst>
                  <a:ext uri="{FF2B5EF4-FFF2-40B4-BE49-F238E27FC236}">
                    <a16:creationId xmlns:a16="http://schemas.microsoft.com/office/drawing/2014/main" id="{606424AD-5E8B-487D-9075-FF364D3D1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472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8" name="Freeform 102">
                <a:extLst>
                  <a:ext uri="{FF2B5EF4-FFF2-40B4-BE49-F238E27FC236}">
                    <a16:creationId xmlns:a16="http://schemas.microsoft.com/office/drawing/2014/main" id="{90FD3807-1D0B-4241-A63A-0515C9BB4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22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8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8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9" name="Freeform 103">
                <a:extLst>
                  <a:ext uri="{FF2B5EF4-FFF2-40B4-BE49-F238E27FC236}">
                    <a16:creationId xmlns:a16="http://schemas.microsoft.com/office/drawing/2014/main" id="{29D0FE8F-D381-46CD-B6CC-2DCC806C0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094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2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5" y="105"/>
                      <a:pt x="31" y="105"/>
                      <a:pt x="37" y="105"/>
                    </a:cubicBezTo>
                    <a:cubicBezTo>
                      <a:pt x="42" y="105"/>
                      <a:pt x="48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1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0" name="Freeform 104">
                <a:extLst>
                  <a:ext uri="{FF2B5EF4-FFF2-40B4-BE49-F238E27FC236}">
                    <a16:creationId xmlns:a16="http://schemas.microsoft.com/office/drawing/2014/main" id="{A116685D-3CF7-482B-8EEB-CE9DE761E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508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5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5" y="49"/>
                    </a:cubicBezTo>
                    <a:cubicBezTo>
                      <a:pt x="7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1" name="Freeform 105">
                <a:extLst>
                  <a:ext uri="{FF2B5EF4-FFF2-40B4-BE49-F238E27FC236}">
                    <a16:creationId xmlns:a16="http://schemas.microsoft.com/office/drawing/2014/main" id="{2FD6BACF-93FA-47F6-A9DD-9B032A46D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695" y="3103373"/>
                <a:ext cx="64950" cy="134770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8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0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4 w 51"/>
                  <a:gd name="T23" fmla="*/ 38 h 106"/>
                  <a:gd name="T24" fmla="*/ 19 w 51"/>
                  <a:gd name="T25" fmla="*/ 38 h 106"/>
                  <a:gd name="T26" fmla="*/ 6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8" y="6"/>
                      <a:pt x="38" y="5"/>
                    </a:cubicBezTo>
                    <a:cubicBezTo>
                      <a:pt x="38" y="2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3"/>
                    </a:lnTo>
                    <a:lnTo>
                      <a:pt x="5" y="33"/>
                    </a:lnTo>
                    <a:cubicBezTo>
                      <a:pt x="1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4" y="38"/>
                    </a:cubicBezTo>
                    <a:lnTo>
                      <a:pt x="19" y="38"/>
                    </a:lnTo>
                    <a:cubicBezTo>
                      <a:pt x="7" y="85"/>
                      <a:pt x="6" y="88"/>
                      <a:pt x="6" y="91"/>
                    </a:cubicBezTo>
                    <a:cubicBezTo>
                      <a:pt x="6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4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2" name="Freeform 106">
                <a:extLst>
                  <a:ext uri="{FF2B5EF4-FFF2-40B4-BE49-F238E27FC236}">
                    <a16:creationId xmlns:a16="http://schemas.microsoft.com/office/drawing/2014/main" id="{FFF4FDB1-9BB2-4809-A0F4-0EFAB6AB9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5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3" name="Rectangle 107">
                <a:extLst>
                  <a:ext uri="{FF2B5EF4-FFF2-40B4-BE49-F238E27FC236}">
                    <a16:creationId xmlns:a16="http://schemas.microsoft.com/office/drawing/2014/main" id="{021794CB-E786-4D98-8F3B-42C8E3C66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5183" y="3321764"/>
                <a:ext cx="1022955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4" name="Freeform 108">
                <a:extLst>
                  <a:ext uri="{FF2B5EF4-FFF2-40B4-BE49-F238E27FC236}">
                    <a16:creationId xmlns:a16="http://schemas.microsoft.com/office/drawing/2014/main" id="{C3E842EF-A1E2-4084-8552-0DA72DE468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4841" y="3372101"/>
                <a:ext cx="111227" cy="155067"/>
              </a:xfrm>
              <a:custGeom>
                <a:avLst/>
                <a:gdLst>
                  <a:gd name="T0" fmla="*/ 71 w 88"/>
                  <a:gd name="T1" fmla="*/ 62 h 122"/>
                  <a:gd name="T2" fmla="*/ 49 w 88"/>
                  <a:gd name="T3" fmla="*/ 43 h 122"/>
                  <a:gd name="T4" fmla="*/ 15 w 88"/>
                  <a:gd name="T5" fmla="*/ 58 h 122"/>
                  <a:gd name="T6" fmla="*/ 0 w 88"/>
                  <a:gd name="T7" fmla="*/ 93 h 122"/>
                  <a:gd name="T8" fmla="*/ 31 w 88"/>
                  <a:gd name="T9" fmla="*/ 122 h 122"/>
                  <a:gd name="T10" fmla="*/ 88 w 88"/>
                  <a:gd name="T11" fmla="*/ 43 h 122"/>
                  <a:gd name="T12" fmla="*/ 52 w 88"/>
                  <a:gd name="T13" fmla="*/ 0 h 122"/>
                  <a:gd name="T14" fmla="*/ 20 w 88"/>
                  <a:gd name="T15" fmla="*/ 26 h 122"/>
                  <a:gd name="T16" fmla="*/ 26 w 88"/>
                  <a:gd name="T17" fmla="*/ 32 h 122"/>
                  <a:gd name="T18" fmla="*/ 35 w 88"/>
                  <a:gd name="T19" fmla="*/ 23 h 122"/>
                  <a:gd name="T20" fmla="*/ 28 w 88"/>
                  <a:gd name="T21" fmla="*/ 17 h 122"/>
                  <a:gd name="T22" fmla="*/ 52 w 88"/>
                  <a:gd name="T23" fmla="*/ 4 h 122"/>
                  <a:gd name="T24" fmla="*/ 75 w 88"/>
                  <a:gd name="T25" fmla="*/ 34 h 122"/>
                  <a:gd name="T26" fmla="*/ 71 w 88"/>
                  <a:gd name="T27" fmla="*/ 62 h 122"/>
                  <a:gd name="T28" fmla="*/ 31 w 88"/>
                  <a:gd name="T29" fmla="*/ 117 h 122"/>
                  <a:gd name="T30" fmla="*/ 13 w 88"/>
                  <a:gd name="T31" fmla="*/ 99 h 122"/>
                  <a:gd name="T32" fmla="*/ 24 w 88"/>
                  <a:gd name="T33" fmla="*/ 61 h 122"/>
                  <a:gd name="T34" fmla="*/ 49 w 88"/>
                  <a:gd name="T35" fmla="*/ 46 h 122"/>
                  <a:gd name="T36" fmla="*/ 68 w 88"/>
                  <a:gd name="T37" fmla="*/ 68 h 122"/>
                  <a:gd name="T38" fmla="*/ 31 w 88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2">
                    <a:moveTo>
                      <a:pt x="71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2" y="72"/>
                      <a:pt x="0" y="87"/>
                      <a:pt x="0" y="93"/>
                    </a:cubicBezTo>
                    <a:cubicBezTo>
                      <a:pt x="0" y="103"/>
                      <a:pt x="8" y="122"/>
                      <a:pt x="31" y="122"/>
                    </a:cubicBezTo>
                    <a:cubicBezTo>
                      <a:pt x="70" y="122"/>
                      <a:pt x="88" y="66"/>
                      <a:pt x="88" y="43"/>
                    </a:cubicBezTo>
                    <a:cubicBezTo>
                      <a:pt x="88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8" y="17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8" y="65"/>
                      <a:pt x="68" y="68"/>
                    </a:cubicBezTo>
                    <a:cubicBezTo>
                      <a:pt x="68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5" name="Freeform 109">
                <a:extLst>
                  <a:ext uri="{FF2B5EF4-FFF2-40B4-BE49-F238E27FC236}">
                    <a16:creationId xmlns:a16="http://schemas.microsoft.com/office/drawing/2014/main" id="{42E9F934-81D6-40CC-A29B-2DEA0B116D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3632" y="3429743"/>
                <a:ext cx="109603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2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5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6" name="Freeform 110">
                <a:extLst>
                  <a:ext uri="{FF2B5EF4-FFF2-40B4-BE49-F238E27FC236}">
                    <a16:creationId xmlns:a16="http://schemas.microsoft.com/office/drawing/2014/main" id="{292E285F-59B5-46D2-8C50-08174E02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036" y="3489011"/>
                <a:ext cx="58455" cy="65762"/>
              </a:xfrm>
              <a:custGeom>
                <a:avLst/>
                <a:gdLst>
                  <a:gd name="T0" fmla="*/ 42 w 46"/>
                  <a:gd name="T1" fmla="*/ 8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7 w 46"/>
                  <a:gd name="T15" fmla="*/ 30 h 52"/>
                  <a:gd name="T16" fmla="*/ 37 w 46"/>
                  <a:gd name="T17" fmla="*/ 37 h 52"/>
                  <a:gd name="T18" fmla="*/ 30 w 46"/>
                  <a:gd name="T19" fmla="*/ 47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6 h 52"/>
                  <a:gd name="T42" fmla="*/ 31 w 46"/>
                  <a:gd name="T43" fmla="*/ 3 h 52"/>
                  <a:gd name="T44" fmla="*/ 42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7" name="Freeform 111">
                <a:extLst>
                  <a:ext uri="{FF2B5EF4-FFF2-40B4-BE49-F238E27FC236}">
                    <a16:creationId xmlns:a16="http://schemas.microsoft.com/office/drawing/2014/main" id="{7718C626-AB9F-49E0-A807-7925C3323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762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8" name="Freeform 112">
                <a:extLst>
                  <a:ext uri="{FF2B5EF4-FFF2-40B4-BE49-F238E27FC236}">
                    <a16:creationId xmlns:a16="http://schemas.microsoft.com/office/drawing/2014/main" id="{52E20634-8F30-40F8-9997-7323EAA1FA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3956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3 w 87"/>
                  <a:gd name="T31" fmla="*/ 99 h 123"/>
                  <a:gd name="T32" fmla="*/ 24 w 87"/>
                  <a:gd name="T33" fmla="*/ 62 h 123"/>
                  <a:gd name="T34" fmla="*/ 49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9" name="Freeform 113">
                <a:extLst>
                  <a:ext uri="{FF2B5EF4-FFF2-40B4-BE49-F238E27FC236}">
                    <a16:creationId xmlns:a16="http://schemas.microsoft.com/office/drawing/2014/main" id="{FBE7528A-D4C0-44F0-A23B-BF1CD2B60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2231" y="3091194"/>
                <a:ext cx="241125" cy="147760"/>
              </a:xfrm>
              <a:custGeom>
                <a:avLst/>
                <a:gdLst>
                  <a:gd name="T0" fmla="*/ 171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4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1 w 190"/>
                  <a:gd name="T27" fmla="*/ 0 h 117"/>
                  <a:gd name="T28" fmla="*/ 96 w 190"/>
                  <a:gd name="T29" fmla="*/ 1 h 117"/>
                  <a:gd name="T30" fmla="*/ 86 w 190"/>
                  <a:gd name="T31" fmla="*/ 1 h 117"/>
                  <a:gd name="T32" fmla="*/ 75 w 190"/>
                  <a:gd name="T33" fmla="*/ 0 h 117"/>
                  <a:gd name="T34" fmla="*/ 70 w 190"/>
                  <a:gd name="T35" fmla="*/ 5 h 117"/>
                  <a:gd name="T36" fmla="*/ 76 w 190"/>
                  <a:gd name="T37" fmla="*/ 8 h 117"/>
                  <a:gd name="T38" fmla="*/ 84 w 190"/>
                  <a:gd name="T39" fmla="*/ 8 h 117"/>
                  <a:gd name="T40" fmla="*/ 86 w 190"/>
                  <a:gd name="T41" fmla="*/ 25 h 117"/>
                  <a:gd name="T42" fmla="*/ 84 w 190"/>
                  <a:gd name="T43" fmla="*/ 28 h 117"/>
                  <a:gd name="T44" fmla="*/ 48 w 190"/>
                  <a:gd name="T45" fmla="*/ 86 h 117"/>
                  <a:gd name="T46" fmla="*/ 38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5 w 190"/>
                  <a:gd name="T53" fmla="*/ 3 h 117"/>
                  <a:gd name="T54" fmla="*/ 51 w 190"/>
                  <a:gd name="T55" fmla="*/ 0 h 117"/>
                  <a:gd name="T56" fmla="*/ 27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9 w 190"/>
                  <a:gd name="T81" fmla="*/ 113 h 117"/>
                  <a:gd name="T82" fmla="*/ 171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9" y="0"/>
                      <a:pt x="187" y="0"/>
                    </a:cubicBezTo>
                    <a:cubicBezTo>
                      <a:pt x="183" y="0"/>
                      <a:pt x="178" y="1"/>
                      <a:pt x="173" y="1"/>
                    </a:cubicBezTo>
                    <a:cubicBezTo>
                      <a:pt x="167" y="1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1"/>
                      <a:pt x="96" y="1"/>
                    </a:cubicBezTo>
                    <a:cubicBezTo>
                      <a:pt x="93" y="1"/>
                      <a:pt x="89" y="1"/>
                      <a:pt x="86" y="1"/>
                    </a:cubicBezTo>
                    <a:cubicBezTo>
                      <a:pt x="81" y="1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4" y="8"/>
                    </a:cubicBezTo>
                    <a:lnTo>
                      <a:pt x="86" y="25"/>
                    </a:lnTo>
                    <a:cubicBezTo>
                      <a:pt x="86" y="26"/>
                      <a:pt x="86" y="26"/>
                      <a:pt x="84" y="28"/>
                    </a:cubicBezTo>
                    <a:lnTo>
                      <a:pt x="48" y="86"/>
                    </a:lnTo>
                    <a:lnTo>
                      <a:pt x="38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1"/>
                      <a:pt x="27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6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6" y="117"/>
                      <a:pt x="107" y="116"/>
                      <a:pt x="109" y="113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0" name="Freeform 114">
                <a:extLst>
                  <a:ext uri="{FF2B5EF4-FFF2-40B4-BE49-F238E27FC236}">
                    <a16:creationId xmlns:a16="http://schemas.microsoft.com/office/drawing/2014/main" id="{7F12A4F9-1858-40EF-A296-4AB0C6838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206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1" name="Freeform 115">
                <a:extLst>
                  <a:ext uri="{FF2B5EF4-FFF2-40B4-BE49-F238E27FC236}">
                    <a16:creationId xmlns:a16="http://schemas.microsoft.com/office/drawing/2014/main" id="{61D5314A-5F9A-4F64-B8CF-7320F0DBA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5691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7" y="30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2" name="Freeform 116">
                <a:extLst>
                  <a:ext uri="{FF2B5EF4-FFF2-40B4-BE49-F238E27FC236}">
                    <a16:creationId xmlns:a16="http://schemas.microsoft.com/office/drawing/2014/main" id="{01760C82-90F7-4702-94D6-8382F94B7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602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8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0 w 87"/>
                  <a:gd name="T33" fmla="*/ 25 h 105"/>
                  <a:gd name="T34" fmla="*/ 12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6 w 87"/>
                  <a:gd name="T57" fmla="*/ 71 h 105"/>
                  <a:gd name="T58" fmla="*/ 33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1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6" y="71"/>
                    </a:cubicBezTo>
                    <a:cubicBezTo>
                      <a:pt x="36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3" name="Freeform 117">
                <a:extLst>
                  <a:ext uri="{FF2B5EF4-FFF2-40B4-BE49-F238E27FC236}">
                    <a16:creationId xmlns:a16="http://schemas.microsoft.com/office/drawing/2014/main" id="{64A1F0EB-A953-4A8C-A1A4-F7AAC139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9313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4" name="Freeform 118">
                <a:extLst>
                  <a:ext uri="{FF2B5EF4-FFF2-40B4-BE49-F238E27FC236}">
                    <a16:creationId xmlns:a16="http://schemas.microsoft.com/office/drawing/2014/main" id="{5B6018B6-7A27-4349-84E9-8216C8D9B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2163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5" name="Freeform 119">
                <a:extLst>
                  <a:ext uri="{FF2B5EF4-FFF2-40B4-BE49-F238E27FC236}">
                    <a16:creationId xmlns:a16="http://schemas.microsoft.com/office/drawing/2014/main" id="{313D1F29-D367-4CE3-980C-1BB3ECE87E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936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6" name="Freeform 120">
                <a:extLst>
                  <a:ext uri="{FF2B5EF4-FFF2-40B4-BE49-F238E27FC236}">
                    <a16:creationId xmlns:a16="http://schemas.microsoft.com/office/drawing/2014/main" id="{9F6D713D-DFB0-4019-A555-E8BEACBC8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4974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7" name="Freeform 121">
                <a:extLst>
                  <a:ext uri="{FF2B5EF4-FFF2-40B4-BE49-F238E27FC236}">
                    <a16:creationId xmlns:a16="http://schemas.microsoft.com/office/drawing/2014/main" id="{9477E027-F5E3-4056-9CA7-E12BB454E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4537" y="3103373"/>
                <a:ext cx="64950" cy="134770"/>
              </a:xfrm>
              <a:custGeom>
                <a:avLst/>
                <a:gdLst>
                  <a:gd name="T0" fmla="*/ 31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7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20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9 w 51"/>
                  <a:gd name="T31" fmla="*/ 80 h 106"/>
                  <a:gd name="T32" fmla="*/ 47 w 51"/>
                  <a:gd name="T33" fmla="*/ 79 h 106"/>
                  <a:gd name="T34" fmla="*/ 44 w 51"/>
                  <a:gd name="T35" fmla="*/ 81 h 106"/>
                  <a:gd name="T36" fmla="*/ 23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1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1" y="38"/>
                    </a:moveTo>
                    <a:lnTo>
                      <a:pt x="46" y="38"/>
                    </a:lnTo>
                    <a:cubicBezTo>
                      <a:pt x="50" y="38"/>
                      <a:pt x="51" y="38"/>
                      <a:pt x="51" y="34"/>
                    </a:cubicBezTo>
                    <a:cubicBezTo>
                      <a:pt x="51" y="33"/>
                      <a:pt x="50" y="33"/>
                      <a:pt x="47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2" y="38"/>
                      <a:pt x="5" y="38"/>
                    </a:cubicBezTo>
                    <a:lnTo>
                      <a:pt x="20" y="38"/>
                    </a:lnTo>
                    <a:cubicBezTo>
                      <a:pt x="8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9" y="82"/>
                      <a:pt x="49" y="80"/>
                    </a:cubicBezTo>
                    <a:cubicBezTo>
                      <a:pt x="49" y="79"/>
                      <a:pt x="47" y="79"/>
                      <a:pt x="47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8" y="90"/>
                      <a:pt x="18" y="87"/>
                    </a:cubicBezTo>
                    <a:lnTo>
                      <a:pt x="31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8" name="Freeform 122">
                <a:extLst>
                  <a:ext uri="{FF2B5EF4-FFF2-40B4-BE49-F238E27FC236}">
                    <a16:creationId xmlns:a16="http://schemas.microsoft.com/office/drawing/2014/main" id="{D10A4C10-8160-4598-B074-7F786881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971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9" name="Rectangle 123">
                <a:extLst>
                  <a:ext uri="{FF2B5EF4-FFF2-40B4-BE49-F238E27FC236}">
                    <a16:creationId xmlns:a16="http://schemas.microsoft.com/office/drawing/2014/main" id="{27BB47B2-AA0B-475A-95C4-BE4E24005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836" y="3321764"/>
                <a:ext cx="102214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0" name="Freeform 124">
                <a:extLst>
                  <a:ext uri="{FF2B5EF4-FFF2-40B4-BE49-F238E27FC236}">
                    <a16:creationId xmlns:a16="http://schemas.microsoft.com/office/drawing/2014/main" id="{7C76E0D3-92E1-4819-96DD-140C68A2A7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5495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1" name="Freeform 125">
                <a:extLst>
                  <a:ext uri="{FF2B5EF4-FFF2-40B4-BE49-F238E27FC236}">
                    <a16:creationId xmlns:a16="http://schemas.microsoft.com/office/drawing/2014/main" id="{F315A1BF-0776-49BB-B49F-D39995725F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3474" y="3429743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2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8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1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2" name="Freeform 126">
                <a:extLst>
                  <a:ext uri="{FF2B5EF4-FFF2-40B4-BE49-F238E27FC236}">
                    <a16:creationId xmlns:a16="http://schemas.microsoft.com/office/drawing/2014/main" id="{791DEA8E-9A4D-4236-A355-C070CEC0A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877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30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4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3" name="Freeform 127">
                <a:extLst>
                  <a:ext uri="{FF2B5EF4-FFF2-40B4-BE49-F238E27FC236}">
                    <a16:creationId xmlns:a16="http://schemas.microsoft.com/office/drawing/2014/main" id="{ED827B59-2A6D-4879-BE05-8F121D6B80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59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4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4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29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5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4" name="Freeform 128">
                <a:extLst>
                  <a:ext uri="{FF2B5EF4-FFF2-40B4-BE49-F238E27FC236}">
                    <a16:creationId xmlns:a16="http://schemas.microsoft.com/office/drawing/2014/main" id="{CFF08A6B-9086-46FE-A884-BB3AC000E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6333" y="3091194"/>
                <a:ext cx="171304" cy="147760"/>
              </a:xfrm>
              <a:custGeom>
                <a:avLst/>
                <a:gdLst>
                  <a:gd name="T0" fmla="*/ 115 w 135"/>
                  <a:gd name="T1" fmla="*/ 13 h 117"/>
                  <a:gd name="T2" fmla="*/ 119 w 135"/>
                  <a:gd name="T3" fmla="*/ 9 h 117"/>
                  <a:gd name="T4" fmla="*/ 129 w 135"/>
                  <a:gd name="T5" fmla="*/ 8 h 117"/>
                  <a:gd name="T6" fmla="*/ 135 w 135"/>
                  <a:gd name="T7" fmla="*/ 3 h 117"/>
                  <a:gd name="T8" fmla="*/ 132 w 135"/>
                  <a:gd name="T9" fmla="*/ 0 h 117"/>
                  <a:gd name="T10" fmla="*/ 113 w 135"/>
                  <a:gd name="T11" fmla="*/ 1 h 117"/>
                  <a:gd name="T12" fmla="*/ 94 w 135"/>
                  <a:gd name="T13" fmla="*/ 0 h 117"/>
                  <a:gd name="T14" fmla="*/ 90 w 135"/>
                  <a:gd name="T15" fmla="*/ 5 h 117"/>
                  <a:gd name="T16" fmla="*/ 95 w 135"/>
                  <a:gd name="T17" fmla="*/ 8 h 117"/>
                  <a:gd name="T18" fmla="*/ 106 w 135"/>
                  <a:gd name="T19" fmla="*/ 10 h 117"/>
                  <a:gd name="T20" fmla="*/ 90 w 135"/>
                  <a:gd name="T21" fmla="*/ 75 h 117"/>
                  <a:gd name="T22" fmla="*/ 45 w 135"/>
                  <a:gd name="T23" fmla="*/ 109 h 117"/>
                  <a:gd name="T24" fmla="*/ 22 w 135"/>
                  <a:gd name="T25" fmla="*/ 91 h 117"/>
                  <a:gd name="T26" fmla="*/ 23 w 135"/>
                  <a:gd name="T27" fmla="*/ 78 h 117"/>
                  <a:gd name="T28" fmla="*/ 41 w 135"/>
                  <a:gd name="T29" fmla="*/ 9 h 117"/>
                  <a:gd name="T30" fmla="*/ 52 w 135"/>
                  <a:gd name="T31" fmla="*/ 8 h 117"/>
                  <a:gd name="T32" fmla="*/ 60 w 135"/>
                  <a:gd name="T33" fmla="*/ 3 h 117"/>
                  <a:gd name="T34" fmla="*/ 56 w 135"/>
                  <a:gd name="T35" fmla="*/ 0 h 117"/>
                  <a:gd name="T36" fmla="*/ 44 w 135"/>
                  <a:gd name="T37" fmla="*/ 1 h 117"/>
                  <a:gd name="T38" fmla="*/ 31 w 135"/>
                  <a:gd name="T39" fmla="*/ 1 h 117"/>
                  <a:gd name="T40" fmla="*/ 18 w 135"/>
                  <a:gd name="T41" fmla="*/ 1 h 117"/>
                  <a:gd name="T42" fmla="*/ 5 w 135"/>
                  <a:gd name="T43" fmla="*/ 0 h 117"/>
                  <a:gd name="T44" fmla="*/ 1 w 135"/>
                  <a:gd name="T45" fmla="*/ 5 h 117"/>
                  <a:gd name="T46" fmla="*/ 8 w 135"/>
                  <a:gd name="T47" fmla="*/ 8 h 117"/>
                  <a:gd name="T48" fmla="*/ 17 w 135"/>
                  <a:gd name="T49" fmla="*/ 9 h 117"/>
                  <a:gd name="T50" fmla="*/ 15 w 135"/>
                  <a:gd name="T51" fmla="*/ 19 h 117"/>
                  <a:gd name="T52" fmla="*/ 11 w 135"/>
                  <a:gd name="T53" fmla="*/ 33 h 117"/>
                  <a:gd name="T54" fmla="*/ 1 w 135"/>
                  <a:gd name="T55" fmla="*/ 74 h 117"/>
                  <a:gd name="T56" fmla="*/ 0 w 135"/>
                  <a:gd name="T57" fmla="*/ 85 h 117"/>
                  <a:gd name="T58" fmla="*/ 43 w 135"/>
                  <a:gd name="T59" fmla="*/ 117 h 117"/>
                  <a:gd name="T60" fmla="*/ 99 w 135"/>
                  <a:gd name="T61" fmla="*/ 77 h 117"/>
                  <a:gd name="T62" fmla="*/ 115 w 135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7">
                    <a:moveTo>
                      <a:pt x="115" y="13"/>
                    </a:moveTo>
                    <a:cubicBezTo>
                      <a:pt x="115" y="10"/>
                      <a:pt x="115" y="10"/>
                      <a:pt x="119" y="9"/>
                    </a:cubicBezTo>
                    <a:cubicBezTo>
                      <a:pt x="122" y="8"/>
                      <a:pt x="126" y="8"/>
                      <a:pt x="129" y="8"/>
                    </a:cubicBezTo>
                    <a:cubicBezTo>
                      <a:pt x="132" y="8"/>
                      <a:pt x="135" y="8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1"/>
                      <a:pt x="113" y="1"/>
                    </a:cubicBezTo>
                    <a:cubicBezTo>
                      <a:pt x="109" y="1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6" y="8"/>
                      <a:pt x="103" y="8"/>
                      <a:pt x="106" y="10"/>
                    </a:cubicBezTo>
                    <a:lnTo>
                      <a:pt x="90" y="75"/>
                    </a:lnTo>
                    <a:cubicBezTo>
                      <a:pt x="84" y="99"/>
                      <a:pt x="64" y="109"/>
                      <a:pt x="45" y="109"/>
                    </a:cubicBezTo>
                    <a:cubicBezTo>
                      <a:pt x="29" y="109"/>
                      <a:pt x="22" y="103"/>
                      <a:pt x="22" y="91"/>
                    </a:cubicBezTo>
                    <a:cubicBezTo>
                      <a:pt x="22" y="87"/>
                      <a:pt x="22" y="82"/>
                      <a:pt x="23" y="78"/>
                    </a:cubicBezTo>
                    <a:lnTo>
                      <a:pt x="41" y="9"/>
                    </a:lnTo>
                    <a:cubicBezTo>
                      <a:pt x="44" y="8"/>
                      <a:pt x="50" y="8"/>
                      <a:pt x="52" y="8"/>
                    </a:cubicBezTo>
                    <a:cubicBezTo>
                      <a:pt x="58" y="8"/>
                      <a:pt x="60" y="8"/>
                      <a:pt x="60" y="3"/>
                    </a:cubicBezTo>
                    <a:cubicBezTo>
                      <a:pt x="60" y="1"/>
                      <a:pt x="58" y="0"/>
                      <a:pt x="56" y="0"/>
                    </a:cubicBezTo>
                    <a:cubicBezTo>
                      <a:pt x="52" y="0"/>
                      <a:pt x="48" y="1"/>
                      <a:pt x="44" y="1"/>
                    </a:cubicBezTo>
                    <a:cubicBezTo>
                      <a:pt x="40" y="1"/>
                      <a:pt x="35" y="1"/>
                      <a:pt x="31" y="1"/>
                    </a:cubicBezTo>
                    <a:cubicBezTo>
                      <a:pt x="27" y="1"/>
                      <a:pt x="23" y="1"/>
                      <a:pt x="18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8" y="8"/>
                    </a:cubicBezTo>
                    <a:cubicBezTo>
                      <a:pt x="12" y="8"/>
                      <a:pt x="17" y="8"/>
                      <a:pt x="17" y="9"/>
                    </a:cubicBezTo>
                    <a:cubicBezTo>
                      <a:pt x="17" y="9"/>
                      <a:pt x="16" y="15"/>
                      <a:pt x="15" y="19"/>
                    </a:cubicBezTo>
                    <a:lnTo>
                      <a:pt x="11" y="33"/>
                    </a:lnTo>
                    <a:lnTo>
                      <a:pt x="1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8" y="117"/>
                      <a:pt x="43" y="117"/>
                    </a:cubicBezTo>
                    <a:cubicBezTo>
                      <a:pt x="73" y="117"/>
                      <a:pt x="93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5" name="Freeform 129">
                <a:extLst>
                  <a:ext uri="{FF2B5EF4-FFF2-40B4-BE49-F238E27FC236}">
                    <a16:creationId xmlns:a16="http://schemas.microsoft.com/office/drawing/2014/main" id="{467B437B-513B-44CD-A657-4EB205A75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8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6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6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4" y="139"/>
                      <a:pt x="9" y="108"/>
                      <a:pt x="9" y="83"/>
                    </a:cubicBezTo>
                    <a:cubicBezTo>
                      <a:pt x="9" y="54"/>
                      <a:pt x="15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0" y="155"/>
                      <a:pt x="35" y="166"/>
                      <a:pt x="36" y="166"/>
                    </a:cubicBezTo>
                    <a:cubicBezTo>
                      <a:pt x="37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6" name="Freeform 130">
                <a:extLst>
                  <a:ext uri="{FF2B5EF4-FFF2-40B4-BE49-F238E27FC236}">
                    <a16:creationId xmlns:a16="http://schemas.microsoft.com/office/drawing/2014/main" id="{10C0272B-C187-4BF7-A34D-E26D5FD0F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4290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7" name="Freeform 131">
                <a:extLst>
                  <a:ext uri="{FF2B5EF4-FFF2-40B4-BE49-F238E27FC236}">
                    <a16:creationId xmlns:a16="http://schemas.microsoft.com/office/drawing/2014/main" id="{EB50E564-6237-4BAC-8F98-64CED6BAD3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5062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6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4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8" name="Freeform 132">
                <a:extLst>
                  <a:ext uri="{FF2B5EF4-FFF2-40B4-BE49-F238E27FC236}">
                    <a16:creationId xmlns:a16="http://schemas.microsoft.com/office/drawing/2014/main" id="{8C4118EE-0394-430B-9FA7-4AE24A400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06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9" name="Rectangle 133">
                <a:extLst>
                  <a:ext uri="{FF2B5EF4-FFF2-40B4-BE49-F238E27FC236}">
                    <a16:creationId xmlns:a16="http://schemas.microsoft.com/office/drawing/2014/main" id="{D1DE0E80-C6A2-41C6-B18C-8F8358EB1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128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0" name="Freeform 134">
                <a:extLst>
                  <a:ext uri="{FF2B5EF4-FFF2-40B4-BE49-F238E27FC236}">
                    <a16:creationId xmlns:a16="http://schemas.microsoft.com/office/drawing/2014/main" id="{09DA3C59-FAC0-4C87-BC26-DE69E46A6D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5264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4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5"/>
                      <a:pt x="14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1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2"/>
                      <a:pt x="74" y="34"/>
                    </a:cubicBezTo>
                    <a:cubicBezTo>
                      <a:pt x="74" y="40"/>
                      <a:pt x="73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2" y="117"/>
                      <a:pt x="12" y="100"/>
                      <a:pt x="12" y="99"/>
                    </a:cubicBezTo>
                    <a:cubicBezTo>
                      <a:pt x="12" y="94"/>
                      <a:pt x="16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6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1" name="Freeform 135">
                <a:extLst>
                  <a:ext uri="{FF2B5EF4-FFF2-40B4-BE49-F238E27FC236}">
                    <a16:creationId xmlns:a16="http://schemas.microsoft.com/office/drawing/2014/main" id="{EE27170F-FF94-4076-B3A5-6CF0E7D21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7857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2" name="Freeform 136">
                <a:extLst>
                  <a:ext uri="{FF2B5EF4-FFF2-40B4-BE49-F238E27FC236}">
                    <a16:creationId xmlns:a16="http://schemas.microsoft.com/office/drawing/2014/main" id="{DFE5C483-EBB1-4B74-B624-28349C2B6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468" y="3489011"/>
                <a:ext cx="58455" cy="65762"/>
              </a:xfrm>
              <a:custGeom>
                <a:avLst/>
                <a:gdLst>
                  <a:gd name="T0" fmla="*/ 41 w 46"/>
                  <a:gd name="T1" fmla="*/ 8 h 52"/>
                  <a:gd name="T2" fmla="*/ 37 w 46"/>
                  <a:gd name="T3" fmla="*/ 13 h 52"/>
                  <a:gd name="T4" fmla="*/ 40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6 w 46"/>
                  <a:gd name="T15" fmla="*/ 30 h 52"/>
                  <a:gd name="T16" fmla="*/ 36 w 46"/>
                  <a:gd name="T17" fmla="*/ 37 h 52"/>
                  <a:gd name="T18" fmla="*/ 30 w 46"/>
                  <a:gd name="T19" fmla="*/ 47 h 52"/>
                  <a:gd name="T20" fmla="*/ 18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6 w 46"/>
                  <a:gd name="T27" fmla="*/ 33 h 52"/>
                  <a:gd name="T28" fmla="*/ 0 w 46"/>
                  <a:gd name="T29" fmla="*/ 41 h 52"/>
                  <a:gd name="T30" fmla="*/ 18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6 h 52"/>
                  <a:gd name="T42" fmla="*/ 30 w 46"/>
                  <a:gd name="T43" fmla="*/ 3 h 52"/>
                  <a:gd name="T44" fmla="*/ 41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1" y="8"/>
                    </a:moveTo>
                    <a:cubicBezTo>
                      <a:pt x="38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7"/>
                    </a:cubicBezTo>
                    <a:cubicBezTo>
                      <a:pt x="36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6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8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8" y="3"/>
                      <a:pt x="30" y="3"/>
                    </a:cubicBezTo>
                    <a:cubicBezTo>
                      <a:pt x="33" y="3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3" name="Freeform 137">
                <a:extLst>
                  <a:ext uri="{FF2B5EF4-FFF2-40B4-BE49-F238E27FC236}">
                    <a16:creationId xmlns:a16="http://schemas.microsoft.com/office/drawing/2014/main" id="{97A80C55-69C8-48C5-A61F-D9483C3A2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3711" y="3073332"/>
                <a:ext cx="103920" cy="504171"/>
              </a:xfrm>
              <a:custGeom>
                <a:avLst/>
                <a:gdLst>
                  <a:gd name="T0" fmla="*/ 82 w 82"/>
                  <a:gd name="T1" fmla="*/ 199 h 398"/>
                  <a:gd name="T2" fmla="*/ 25 w 82"/>
                  <a:gd name="T3" fmla="*/ 18 h 398"/>
                  <a:gd name="T4" fmla="*/ 8 w 82"/>
                  <a:gd name="T5" fmla="*/ 2 h 398"/>
                  <a:gd name="T6" fmla="*/ 4 w 82"/>
                  <a:gd name="T7" fmla="*/ 0 h 398"/>
                  <a:gd name="T8" fmla="*/ 0 w 82"/>
                  <a:gd name="T9" fmla="*/ 1 h 398"/>
                  <a:gd name="T10" fmla="*/ 1 w 82"/>
                  <a:gd name="T11" fmla="*/ 3 h 398"/>
                  <a:gd name="T12" fmla="*/ 29 w 82"/>
                  <a:gd name="T13" fmla="*/ 38 h 398"/>
                  <a:gd name="T14" fmla="*/ 68 w 82"/>
                  <a:gd name="T15" fmla="*/ 199 h 398"/>
                  <a:gd name="T16" fmla="*/ 35 w 82"/>
                  <a:gd name="T17" fmla="*/ 351 h 398"/>
                  <a:gd name="T18" fmla="*/ 1 w 82"/>
                  <a:gd name="T19" fmla="*/ 395 h 398"/>
                  <a:gd name="T20" fmla="*/ 0 w 82"/>
                  <a:gd name="T21" fmla="*/ 396 h 398"/>
                  <a:gd name="T22" fmla="*/ 4 w 82"/>
                  <a:gd name="T23" fmla="*/ 398 h 398"/>
                  <a:gd name="T24" fmla="*/ 9 w 82"/>
                  <a:gd name="T25" fmla="*/ 396 h 398"/>
                  <a:gd name="T26" fmla="*/ 82 w 82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199"/>
                    </a:moveTo>
                    <a:cubicBezTo>
                      <a:pt x="82" y="134"/>
                      <a:pt x="67" y="68"/>
                      <a:pt x="25" y="18"/>
                    </a:cubicBezTo>
                    <a:cubicBezTo>
                      <a:pt x="21" y="15"/>
                      <a:pt x="15" y="8"/>
                      <a:pt x="8" y="2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7" y="9"/>
                      <a:pt x="18" y="20"/>
                      <a:pt x="29" y="38"/>
                    </a:cubicBezTo>
                    <a:cubicBezTo>
                      <a:pt x="56" y="81"/>
                      <a:pt x="68" y="135"/>
                      <a:pt x="68" y="199"/>
                    </a:cubicBezTo>
                    <a:cubicBezTo>
                      <a:pt x="68" y="244"/>
                      <a:pt x="62" y="301"/>
                      <a:pt x="35" y="351"/>
                    </a:cubicBezTo>
                    <a:cubicBezTo>
                      <a:pt x="21" y="374"/>
                      <a:pt x="8" y="388"/>
                      <a:pt x="1" y="395"/>
                    </a:cubicBezTo>
                    <a:cubicBezTo>
                      <a:pt x="0" y="395"/>
                      <a:pt x="0" y="396"/>
                      <a:pt x="0" y="396"/>
                    </a:cubicBezTo>
                    <a:cubicBezTo>
                      <a:pt x="0" y="398"/>
                      <a:pt x="2" y="398"/>
                      <a:pt x="4" y="398"/>
                    </a:cubicBezTo>
                    <a:cubicBezTo>
                      <a:pt x="6" y="398"/>
                      <a:pt x="6" y="398"/>
                      <a:pt x="9" y="396"/>
                    </a:cubicBezTo>
                    <a:cubicBezTo>
                      <a:pt x="64" y="345"/>
                      <a:pt x="82" y="269"/>
                      <a:pt x="82" y="199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4" name="Freeform 138">
                <a:extLst>
                  <a:ext uri="{FF2B5EF4-FFF2-40B4-BE49-F238E27FC236}">
                    <a16:creationId xmlns:a16="http://schemas.microsoft.com/office/drawing/2014/main" id="{3C0BDCA6-0938-462E-8AD8-42F92020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5" name="Freeform 139">
                <a:extLst>
                  <a:ext uri="{FF2B5EF4-FFF2-40B4-BE49-F238E27FC236}">
                    <a16:creationId xmlns:a16="http://schemas.microsoft.com/office/drawing/2014/main" id="{91CF74BE-D011-4436-B73D-2E9C6A953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056" y="3812945"/>
                <a:ext cx="280096" cy="295520"/>
              </a:xfrm>
              <a:custGeom>
                <a:avLst/>
                <a:gdLst>
                  <a:gd name="T0" fmla="*/ 201 w 221"/>
                  <a:gd name="T1" fmla="*/ 233 h 233"/>
                  <a:gd name="T2" fmla="*/ 221 w 221"/>
                  <a:gd name="T3" fmla="*/ 180 h 233"/>
                  <a:gd name="T4" fmla="*/ 217 w 221"/>
                  <a:gd name="T5" fmla="*/ 180 h 233"/>
                  <a:gd name="T6" fmla="*/ 174 w 221"/>
                  <a:gd name="T7" fmla="*/ 213 h 233"/>
                  <a:gd name="T8" fmla="*/ 122 w 221"/>
                  <a:gd name="T9" fmla="*/ 218 h 233"/>
                  <a:gd name="T10" fmla="*/ 22 w 221"/>
                  <a:gd name="T11" fmla="*/ 218 h 233"/>
                  <a:gd name="T12" fmla="*/ 106 w 221"/>
                  <a:gd name="T13" fmla="*/ 119 h 233"/>
                  <a:gd name="T14" fmla="*/ 108 w 221"/>
                  <a:gd name="T15" fmla="*/ 117 h 233"/>
                  <a:gd name="T16" fmla="*/ 107 w 221"/>
                  <a:gd name="T17" fmla="*/ 114 h 233"/>
                  <a:gd name="T18" fmla="*/ 29 w 221"/>
                  <a:gd name="T19" fmla="*/ 8 h 233"/>
                  <a:gd name="T20" fmla="*/ 120 w 221"/>
                  <a:gd name="T21" fmla="*/ 8 h 233"/>
                  <a:gd name="T22" fmla="*/ 159 w 221"/>
                  <a:gd name="T23" fmla="*/ 11 h 233"/>
                  <a:gd name="T24" fmla="*/ 196 w 221"/>
                  <a:gd name="T25" fmla="*/ 23 h 233"/>
                  <a:gd name="T26" fmla="*/ 217 w 221"/>
                  <a:gd name="T27" fmla="*/ 47 h 233"/>
                  <a:gd name="T28" fmla="*/ 221 w 221"/>
                  <a:gd name="T29" fmla="*/ 47 h 233"/>
                  <a:gd name="T30" fmla="*/ 201 w 221"/>
                  <a:gd name="T31" fmla="*/ 0 h 233"/>
                  <a:gd name="T32" fmla="*/ 5 w 221"/>
                  <a:gd name="T33" fmla="*/ 0 h 233"/>
                  <a:gd name="T34" fmla="*/ 0 w 221"/>
                  <a:gd name="T35" fmla="*/ 2 h 233"/>
                  <a:gd name="T36" fmla="*/ 0 w 221"/>
                  <a:gd name="T37" fmla="*/ 7 h 233"/>
                  <a:gd name="T38" fmla="*/ 88 w 221"/>
                  <a:gd name="T39" fmla="*/ 127 h 233"/>
                  <a:gd name="T40" fmla="*/ 2 w 221"/>
                  <a:gd name="T41" fmla="*/ 228 h 233"/>
                  <a:gd name="T42" fmla="*/ 0 w 221"/>
                  <a:gd name="T43" fmla="*/ 231 h 233"/>
                  <a:gd name="T44" fmla="*/ 5 w 221"/>
                  <a:gd name="T45" fmla="*/ 233 h 233"/>
                  <a:gd name="T46" fmla="*/ 201 w 221"/>
                  <a:gd name="T47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3">
                    <a:moveTo>
                      <a:pt x="201" y="233"/>
                    </a:moveTo>
                    <a:lnTo>
                      <a:pt x="221" y="180"/>
                    </a:lnTo>
                    <a:lnTo>
                      <a:pt x="217" y="180"/>
                    </a:lnTo>
                    <a:cubicBezTo>
                      <a:pt x="210" y="197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6" y="119"/>
                    </a:lnTo>
                    <a:cubicBezTo>
                      <a:pt x="107" y="118"/>
                      <a:pt x="108" y="117"/>
                      <a:pt x="108" y="117"/>
                    </a:cubicBezTo>
                    <a:cubicBezTo>
                      <a:pt x="108" y="116"/>
                      <a:pt x="108" y="116"/>
                      <a:pt x="107" y="114"/>
                    </a:cubicBezTo>
                    <a:lnTo>
                      <a:pt x="29" y="8"/>
                    </a:lnTo>
                    <a:lnTo>
                      <a:pt x="120" y="8"/>
                    </a:lnTo>
                    <a:cubicBezTo>
                      <a:pt x="143" y="8"/>
                      <a:pt x="158" y="11"/>
                      <a:pt x="159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4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1"/>
                      <a:pt x="0" y="231"/>
                    </a:cubicBezTo>
                    <a:cubicBezTo>
                      <a:pt x="0" y="233"/>
                      <a:pt x="2" y="233"/>
                      <a:pt x="5" y="233"/>
                    </a:cubicBezTo>
                    <a:lnTo>
                      <a:pt x="201" y="233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6" name="Freeform 140">
                <a:extLst>
                  <a:ext uri="{FF2B5EF4-FFF2-40B4-BE49-F238E27FC236}">
                    <a16:creationId xmlns:a16="http://schemas.microsoft.com/office/drawing/2014/main" id="{A2748D60-5CC4-4800-9F82-D0E435BD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471" y="4191276"/>
                <a:ext cx="59266" cy="65762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4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8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7" name="Freeform 141">
                <a:extLst>
                  <a:ext uri="{FF2B5EF4-FFF2-40B4-BE49-F238E27FC236}">
                    <a16:creationId xmlns:a16="http://schemas.microsoft.com/office/drawing/2014/main" id="{F9F15582-C1C1-4DB9-9329-0228227B21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67795" y="3866529"/>
                <a:ext cx="90118" cy="189977"/>
              </a:xfrm>
              <a:custGeom>
                <a:avLst/>
                <a:gdLst>
                  <a:gd name="T0" fmla="*/ 46 w 71"/>
                  <a:gd name="T1" fmla="*/ 20 h 150"/>
                  <a:gd name="T2" fmla="*/ 56 w 71"/>
                  <a:gd name="T3" fmla="*/ 23 h 150"/>
                  <a:gd name="T4" fmla="*/ 71 w 71"/>
                  <a:gd name="T5" fmla="*/ 18 h 150"/>
                  <a:gd name="T6" fmla="*/ 58 w 71"/>
                  <a:gd name="T7" fmla="*/ 13 h 150"/>
                  <a:gd name="T8" fmla="*/ 47 w 71"/>
                  <a:gd name="T9" fmla="*/ 15 h 150"/>
                  <a:gd name="T10" fmla="*/ 46 w 71"/>
                  <a:gd name="T11" fmla="*/ 9 h 150"/>
                  <a:gd name="T12" fmla="*/ 47 w 71"/>
                  <a:gd name="T13" fmla="*/ 3 h 150"/>
                  <a:gd name="T14" fmla="*/ 45 w 71"/>
                  <a:gd name="T15" fmla="*/ 0 h 150"/>
                  <a:gd name="T16" fmla="*/ 42 w 71"/>
                  <a:gd name="T17" fmla="*/ 9 h 150"/>
                  <a:gd name="T18" fmla="*/ 43 w 71"/>
                  <a:gd name="T19" fmla="*/ 17 h 150"/>
                  <a:gd name="T20" fmla="*/ 0 w 71"/>
                  <a:gd name="T21" fmla="*/ 88 h 150"/>
                  <a:gd name="T22" fmla="*/ 27 w 71"/>
                  <a:gd name="T23" fmla="*/ 121 h 150"/>
                  <a:gd name="T24" fmla="*/ 37 w 71"/>
                  <a:gd name="T25" fmla="*/ 124 h 150"/>
                  <a:gd name="T26" fmla="*/ 47 w 71"/>
                  <a:gd name="T27" fmla="*/ 136 h 150"/>
                  <a:gd name="T28" fmla="*/ 38 w 71"/>
                  <a:gd name="T29" fmla="*/ 147 h 150"/>
                  <a:gd name="T30" fmla="*/ 26 w 71"/>
                  <a:gd name="T31" fmla="*/ 142 h 150"/>
                  <a:gd name="T32" fmla="*/ 24 w 71"/>
                  <a:gd name="T33" fmla="*/ 140 h 150"/>
                  <a:gd name="T34" fmla="*/ 22 w 71"/>
                  <a:gd name="T35" fmla="*/ 142 h 150"/>
                  <a:gd name="T36" fmla="*/ 38 w 71"/>
                  <a:gd name="T37" fmla="*/ 150 h 150"/>
                  <a:gd name="T38" fmla="*/ 56 w 71"/>
                  <a:gd name="T39" fmla="*/ 130 h 150"/>
                  <a:gd name="T40" fmla="*/ 52 w 71"/>
                  <a:gd name="T41" fmla="*/ 119 h 150"/>
                  <a:gd name="T42" fmla="*/ 36 w 71"/>
                  <a:gd name="T43" fmla="*/ 112 h 150"/>
                  <a:gd name="T44" fmla="*/ 16 w 71"/>
                  <a:gd name="T45" fmla="*/ 103 h 150"/>
                  <a:gd name="T46" fmla="*/ 9 w 71"/>
                  <a:gd name="T47" fmla="*/ 84 h 150"/>
                  <a:gd name="T48" fmla="*/ 46 w 71"/>
                  <a:gd name="T49" fmla="*/ 20 h 150"/>
                  <a:gd name="T50" fmla="*/ 50 w 71"/>
                  <a:gd name="T51" fmla="*/ 18 h 150"/>
                  <a:gd name="T52" fmla="*/ 57 w 71"/>
                  <a:gd name="T53" fmla="*/ 17 h 150"/>
                  <a:gd name="T54" fmla="*/ 66 w 71"/>
                  <a:gd name="T55" fmla="*/ 18 h 150"/>
                  <a:gd name="T56" fmla="*/ 56 w 71"/>
                  <a:gd name="T57" fmla="*/ 19 h 150"/>
                  <a:gd name="T58" fmla="*/ 50 w 71"/>
                  <a:gd name="T5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150">
                    <a:moveTo>
                      <a:pt x="46" y="20"/>
                    </a:moveTo>
                    <a:cubicBezTo>
                      <a:pt x="49" y="23"/>
                      <a:pt x="53" y="23"/>
                      <a:pt x="56" y="23"/>
                    </a:cubicBezTo>
                    <a:cubicBezTo>
                      <a:pt x="60" y="23"/>
                      <a:pt x="71" y="23"/>
                      <a:pt x="71" y="18"/>
                    </a:cubicBezTo>
                    <a:cubicBezTo>
                      <a:pt x="71" y="14"/>
                      <a:pt x="64" y="13"/>
                      <a:pt x="58" y="13"/>
                    </a:cubicBezTo>
                    <a:cubicBezTo>
                      <a:pt x="56" y="13"/>
                      <a:pt x="51" y="13"/>
                      <a:pt x="47" y="15"/>
                    </a:cubicBezTo>
                    <a:cubicBezTo>
                      <a:pt x="46" y="13"/>
                      <a:pt x="46" y="12"/>
                      <a:pt x="46" y="9"/>
                    </a:cubicBezTo>
                    <a:cubicBezTo>
                      <a:pt x="46" y="6"/>
                      <a:pt x="47" y="3"/>
                      <a:pt x="47" y="3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2" y="0"/>
                      <a:pt x="42" y="8"/>
                      <a:pt x="42" y="9"/>
                    </a:cubicBezTo>
                    <a:cubicBezTo>
                      <a:pt x="42" y="11"/>
                      <a:pt x="42" y="14"/>
                      <a:pt x="43" y="17"/>
                    </a:cubicBezTo>
                    <a:cubicBezTo>
                      <a:pt x="26" y="26"/>
                      <a:pt x="0" y="56"/>
                      <a:pt x="0" y="88"/>
                    </a:cubicBezTo>
                    <a:cubicBezTo>
                      <a:pt x="0" y="112"/>
                      <a:pt x="15" y="117"/>
                      <a:pt x="27" y="121"/>
                    </a:cubicBezTo>
                    <a:cubicBezTo>
                      <a:pt x="32" y="123"/>
                      <a:pt x="32" y="123"/>
                      <a:pt x="37" y="124"/>
                    </a:cubicBezTo>
                    <a:cubicBezTo>
                      <a:pt x="40" y="125"/>
                      <a:pt x="47" y="128"/>
                      <a:pt x="47" y="136"/>
                    </a:cubicBezTo>
                    <a:cubicBezTo>
                      <a:pt x="47" y="140"/>
                      <a:pt x="44" y="147"/>
                      <a:pt x="38" y="147"/>
                    </a:cubicBezTo>
                    <a:cubicBezTo>
                      <a:pt x="34" y="147"/>
                      <a:pt x="29" y="145"/>
                      <a:pt x="26" y="142"/>
                    </a:cubicBezTo>
                    <a:cubicBezTo>
                      <a:pt x="24" y="141"/>
                      <a:pt x="24" y="140"/>
                      <a:pt x="24" y="140"/>
                    </a:cubicBezTo>
                    <a:cubicBezTo>
                      <a:pt x="23" y="140"/>
                      <a:pt x="22" y="141"/>
                      <a:pt x="22" y="142"/>
                    </a:cubicBezTo>
                    <a:cubicBezTo>
                      <a:pt x="22" y="144"/>
                      <a:pt x="29" y="150"/>
                      <a:pt x="38" y="150"/>
                    </a:cubicBezTo>
                    <a:cubicBezTo>
                      <a:pt x="48" y="150"/>
                      <a:pt x="56" y="140"/>
                      <a:pt x="56" y="130"/>
                    </a:cubicBezTo>
                    <a:cubicBezTo>
                      <a:pt x="56" y="124"/>
                      <a:pt x="53" y="120"/>
                      <a:pt x="52" y="119"/>
                    </a:cubicBezTo>
                    <a:cubicBezTo>
                      <a:pt x="49" y="116"/>
                      <a:pt x="46" y="115"/>
                      <a:pt x="36" y="112"/>
                    </a:cubicBezTo>
                    <a:cubicBezTo>
                      <a:pt x="22" y="107"/>
                      <a:pt x="20" y="106"/>
                      <a:pt x="16" y="103"/>
                    </a:cubicBezTo>
                    <a:cubicBezTo>
                      <a:pt x="9" y="96"/>
                      <a:pt x="9" y="87"/>
                      <a:pt x="9" y="84"/>
                    </a:cubicBezTo>
                    <a:cubicBezTo>
                      <a:pt x="9" y="58"/>
                      <a:pt x="29" y="29"/>
                      <a:pt x="46" y="20"/>
                    </a:cubicBezTo>
                    <a:close/>
                    <a:moveTo>
                      <a:pt x="50" y="18"/>
                    </a:moveTo>
                    <a:cubicBezTo>
                      <a:pt x="52" y="17"/>
                      <a:pt x="55" y="17"/>
                      <a:pt x="57" y="17"/>
                    </a:cubicBezTo>
                    <a:cubicBezTo>
                      <a:pt x="63" y="17"/>
                      <a:pt x="64" y="17"/>
                      <a:pt x="66" y="18"/>
                    </a:cubicBezTo>
                    <a:cubicBezTo>
                      <a:pt x="65" y="19"/>
                      <a:pt x="64" y="19"/>
                      <a:pt x="56" y="19"/>
                    </a:cubicBezTo>
                    <a:cubicBezTo>
                      <a:pt x="53" y="19"/>
                      <a:pt x="52" y="19"/>
                      <a:pt x="50" y="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8" name="Freeform 142">
                <a:extLst>
                  <a:ext uri="{FF2B5EF4-FFF2-40B4-BE49-F238E27FC236}">
                    <a16:creationId xmlns:a16="http://schemas.microsoft.com/office/drawing/2014/main" id="{E7F629F6-4D39-475A-A72B-ECD4D4E5B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347" y="3980190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10 w 46"/>
                  <a:gd name="T11" fmla="*/ 17 h 52"/>
                  <a:gd name="T12" fmla="*/ 14 w 46"/>
                  <a:gd name="T13" fmla="*/ 25 h 52"/>
                  <a:gd name="T14" fmla="*/ 27 w 46"/>
                  <a:gd name="T15" fmla="*/ 29 h 52"/>
                  <a:gd name="T16" fmla="*/ 37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9" name="Freeform 143">
                <a:extLst>
                  <a:ext uri="{FF2B5EF4-FFF2-40B4-BE49-F238E27FC236}">
                    <a16:creationId xmlns:a16="http://schemas.microsoft.com/office/drawing/2014/main" id="{05AE249E-27FC-4E29-9008-454D6484E9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72246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8 w 87"/>
                  <a:gd name="T3" fmla="*/ 43 h 122"/>
                  <a:gd name="T4" fmla="*/ 14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4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1"/>
                      <a:pt x="23" y="61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5"/>
                      <a:pt x="67" y="69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0" name="Rectangle 144">
                <a:extLst>
                  <a:ext uri="{FF2B5EF4-FFF2-40B4-BE49-F238E27FC236}">
                    <a16:creationId xmlns:a16="http://schemas.microsoft.com/office/drawing/2014/main" id="{717EFC97-44D8-4D56-ABDA-990BECBD7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891" y="3956646"/>
                <a:ext cx="319065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1" name="Freeform 145">
                <a:extLst>
                  <a:ext uri="{FF2B5EF4-FFF2-40B4-BE49-F238E27FC236}">
                    <a16:creationId xmlns:a16="http://schemas.microsoft.com/office/drawing/2014/main" id="{D1F3D2E8-4215-4B1A-9853-CCE444842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3198" y="4006982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6 h 123"/>
                  <a:gd name="T16" fmla="*/ 26 w 88"/>
                  <a:gd name="T17" fmla="*/ 32 h 123"/>
                  <a:gd name="T18" fmla="*/ 35 w 88"/>
                  <a:gd name="T19" fmla="*/ 23 h 123"/>
                  <a:gd name="T20" fmla="*/ 28 w 88"/>
                  <a:gd name="T21" fmla="*/ 18 h 123"/>
                  <a:gd name="T22" fmla="*/ 51 w 88"/>
                  <a:gd name="T23" fmla="*/ 4 h 123"/>
                  <a:gd name="T24" fmla="*/ 75 w 88"/>
                  <a:gd name="T25" fmla="*/ 34 h 123"/>
                  <a:gd name="T26" fmla="*/ 71 w 88"/>
                  <a:gd name="T27" fmla="*/ 63 h 123"/>
                  <a:gd name="T28" fmla="*/ 31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1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8" y="123"/>
                      <a:pt x="31" y="123"/>
                    </a:cubicBezTo>
                    <a:cubicBezTo>
                      <a:pt x="70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6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1" y="4"/>
                    </a:cubicBezTo>
                    <a:cubicBezTo>
                      <a:pt x="64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5"/>
                      <a:pt x="68" y="69"/>
                    </a:cubicBezTo>
                    <a:cubicBezTo>
                      <a:pt x="68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2" name="Freeform 146">
                <a:extLst>
                  <a:ext uri="{FF2B5EF4-FFF2-40B4-BE49-F238E27FC236}">
                    <a16:creationId xmlns:a16="http://schemas.microsoft.com/office/drawing/2014/main" id="{0A7A1BFA-2916-4DC8-8D47-F4D69E9D0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1987" y="4065436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7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19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6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19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4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3" name="Freeform 147">
                <a:extLst>
                  <a:ext uri="{FF2B5EF4-FFF2-40B4-BE49-F238E27FC236}">
                    <a16:creationId xmlns:a16="http://schemas.microsoft.com/office/drawing/2014/main" id="{33728442-C6A5-46FB-8F37-F7C3C0AF2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391" y="4124704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6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8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7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5" name="Freeform 149">
                <a:extLst>
                  <a:ext uri="{FF2B5EF4-FFF2-40B4-BE49-F238E27FC236}">
                    <a16:creationId xmlns:a16="http://schemas.microsoft.com/office/drawing/2014/main" id="{918ECA8B-4DBF-4344-8FC0-7035B325CD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39156" y="3920924"/>
                <a:ext cx="108791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6" name="Freeform 150">
                <a:extLst>
                  <a:ext uri="{FF2B5EF4-FFF2-40B4-BE49-F238E27FC236}">
                    <a16:creationId xmlns:a16="http://schemas.microsoft.com/office/drawing/2014/main" id="{38207B56-C3A1-4890-A016-F305B72DC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561" y="3980190"/>
                <a:ext cx="57642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8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7" name="Freeform 151">
                <a:extLst>
                  <a:ext uri="{FF2B5EF4-FFF2-40B4-BE49-F238E27FC236}">
                    <a16:creationId xmlns:a16="http://schemas.microsoft.com/office/drawing/2014/main" id="{1765330D-FFD9-427D-825C-78A9AC1CC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577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8" name="Freeform 152">
                <a:extLst>
                  <a:ext uri="{FF2B5EF4-FFF2-40B4-BE49-F238E27FC236}">
                    <a16:creationId xmlns:a16="http://schemas.microsoft.com/office/drawing/2014/main" id="{F7C15132-9009-4072-87AC-8989F894A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563" y="3730947"/>
                <a:ext cx="69009" cy="140453"/>
              </a:xfrm>
              <a:custGeom>
                <a:avLst/>
                <a:gdLst>
                  <a:gd name="T0" fmla="*/ 34 w 55"/>
                  <a:gd name="T1" fmla="*/ 5 h 111"/>
                  <a:gd name="T2" fmla="*/ 30 w 55"/>
                  <a:gd name="T3" fmla="*/ 0 h 111"/>
                  <a:gd name="T4" fmla="*/ 0 w 55"/>
                  <a:gd name="T5" fmla="*/ 11 h 111"/>
                  <a:gd name="T6" fmla="*/ 0 w 55"/>
                  <a:gd name="T7" fmla="*/ 16 h 111"/>
                  <a:gd name="T8" fmla="*/ 22 w 55"/>
                  <a:gd name="T9" fmla="*/ 12 h 111"/>
                  <a:gd name="T10" fmla="*/ 22 w 55"/>
                  <a:gd name="T11" fmla="*/ 98 h 111"/>
                  <a:gd name="T12" fmla="*/ 6 w 55"/>
                  <a:gd name="T13" fmla="*/ 106 h 111"/>
                  <a:gd name="T14" fmla="*/ 1 w 55"/>
                  <a:gd name="T15" fmla="*/ 106 h 111"/>
                  <a:gd name="T16" fmla="*/ 1 w 55"/>
                  <a:gd name="T17" fmla="*/ 111 h 111"/>
                  <a:gd name="T18" fmla="*/ 28 w 55"/>
                  <a:gd name="T19" fmla="*/ 110 h 111"/>
                  <a:gd name="T20" fmla="*/ 55 w 55"/>
                  <a:gd name="T21" fmla="*/ 111 h 111"/>
                  <a:gd name="T22" fmla="*/ 55 w 55"/>
                  <a:gd name="T23" fmla="*/ 106 h 111"/>
                  <a:gd name="T24" fmla="*/ 50 w 55"/>
                  <a:gd name="T25" fmla="*/ 106 h 111"/>
                  <a:gd name="T26" fmla="*/ 34 w 55"/>
                  <a:gd name="T27" fmla="*/ 98 h 111"/>
                  <a:gd name="T28" fmla="*/ 34 w 55"/>
                  <a:gd name="T29" fmla="*/ 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1">
                    <a:moveTo>
                      <a:pt x="34" y="5"/>
                    </a:moveTo>
                    <a:cubicBezTo>
                      <a:pt x="34" y="1"/>
                      <a:pt x="34" y="0"/>
                      <a:pt x="30" y="0"/>
                    </a:cubicBezTo>
                    <a:cubicBezTo>
                      <a:pt x="20" y="11"/>
                      <a:pt x="5" y="11"/>
                      <a:pt x="0" y="11"/>
                    </a:cubicBezTo>
                    <a:lnTo>
                      <a:pt x="0" y="16"/>
                    </a:lnTo>
                    <a:cubicBezTo>
                      <a:pt x="3" y="16"/>
                      <a:pt x="13" y="16"/>
                      <a:pt x="22" y="12"/>
                    </a:cubicBezTo>
                    <a:lnTo>
                      <a:pt x="22" y="98"/>
                    </a:lnTo>
                    <a:cubicBezTo>
                      <a:pt x="22" y="104"/>
                      <a:pt x="21" y="106"/>
                      <a:pt x="6" y="106"/>
                    </a:cubicBezTo>
                    <a:lnTo>
                      <a:pt x="1" y="106"/>
                    </a:lnTo>
                    <a:lnTo>
                      <a:pt x="1" y="111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1"/>
                    </a:cubicBezTo>
                    <a:lnTo>
                      <a:pt x="55" y="106"/>
                    </a:lnTo>
                    <a:lnTo>
                      <a:pt x="50" y="106"/>
                    </a:lnTo>
                    <a:cubicBezTo>
                      <a:pt x="35" y="106"/>
                      <a:pt x="34" y="104"/>
                      <a:pt x="34" y="98"/>
                    </a:cubicBezTo>
                    <a:lnTo>
                      <a:pt x="34" y="5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9" name="Rectangle 153">
                <a:extLst>
                  <a:ext uri="{FF2B5EF4-FFF2-40B4-BE49-F238E27FC236}">
                    <a16:creationId xmlns:a16="http://schemas.microsoft.com/office/drawing/2014/main" id="{9E35DC54-C26C-4744-9A94-26C029DBD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3842" y="3956646"/>
                <a:ext cx="466012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0" name="Freeform 154">
                <a:extLst>
                  <a:ext uri="{FF2B5EF4-FFF2-40B4-BE49-F238E27FC236}">
                    <a16:creationId xmlns:a16="http://schemas.microsoft.com/office/drawing/2014/main" id="{141663F2-9ADA-4CA7-9B8A-5738313A6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0336" y="4009417"/>
                <a:ext cx="115286" cy="189166"/>
              </a:xfrm>
              <a:custGeom>
                <a:avLst/>
                <a:gdLst>
                  <a:gd name="T0" fmla="*/ 91 w 91"/>
                  <a:gd name="T1" fmla="*/ 23 h 149"/>
                  <a:gd name="T2" fmla="*/ 68 w 91"/>
                  <a:gd name="T3" fmla="*/ 0 h 149"/>
                  <a:gd name="T4" fmla="*/ 48 w 91"/>
                  <a:gd name="T5" fmla="*/ 7 h 149"/>
                  <a:gd name="T6" fmla="*/ 27 w 91"/>
                  <a:gd name="T7" fmla="*/ 42 h 149"/>
                  <a:gd name="T8" fmla="*/ 0 w 91"/>
                  <a:gd name="T9" fmla="*/ 148 h 149"/>
                  <a:gd name="T10" fmla="*/ 2 w 91"/>
                  <a:gd name="T11" fmla="*/ 149 h 149"/>
                  <a:gd name="T12" fmla="*/ 4 w 91"/>
                  <a:gd name="T13" fmla="*/ 148 h 149"/>
                  <a:gd name="T14" fmla="*/ 16 w 91"/>
                  <a:gd name="T15" fmla="*/ 103 h 149"/>
                  <a:gd name="T16" fmla="*/ 39 w 91"/>
                  <a:gd name="T17" fmla="*/ 119 h 149"/>
                  <a:gd name="T18" fmla="*/ 71 w 91"/>
                  <a:gd name="T19" fmla="*/ 106 h 149"/>
                  <a:gd name="T20" fmla="*/ 84 w 91"/>
                  <a:gd name="T21" fmla="*/ 75 h 149"/>
                  <a:gd name="T22" fmla="*/ 72 w 91"/>
                  <a:gd name="T23" fmla="*/ 50 h 149"/>
                  <a:gd name="T24" fmla="*/ 91 w 91"/>
                  <a:gd name="T25" fmla="*/ 23 h 149"/>
                  <a:gd name="T26" fmla="*/ 61 w 91"/>
                  <a:gd name="T27" fmla="*/ 50 h 149"/>
                  <a:gd name="T28" fmla="*/ 53 w 91"/>
                  <a:gd name="T29" fmla="*/ 51 h 149"/>
                  <a:gd name="T30" fmla="*/ 46 w 91"/>
                  <a:gd name="T31" fmla="*/ 51 h 149"/>
                  <a:gd name="T32" fmla="*/ 54 w 91"/>
                  <a:gd name="T33" fmla="*/ 49 h 149"/>
                  <a:gd name="T34" fmla="*/ 61 w 91"/>
                  <a:gd name="T35" fmla="*/ 50 h 149"/>
                  <a:gd name="T36" fmla="*/ 82 w 91"/>
                  <a:gd name="T37" fmla="*/ 19 h 149"/>
                  <a:gd name="T38" fmla="*/ 67 w 91"/>
                  <a:gd name="T39" fmla="*/ 47 h 149"/>
                  <a:gd name="T40" fmla="*/ 54 w 91"/>
                  <a:gd name="T41" fmla="*/ 45 h 149"/>
                  <a:gd name="T42" fmla="*/ 41 w 91"/>
                  <a:gd name="T43" fmla="*/ 51 h 149"/>
                  <a:gd name="T44" fmla="*/ 53 w 91"/>
                  <a:gd name="T45" fmla="*/ 55 h 149"/>
                  <a:gd name="T46" fmla="*/ 66 w 91"/>
                  <a:gd name="T47" fmla="*/ 53 h 149"/>
                  <a:gd name="T48" fmla="*/ 73 w 91"/>
                  <a:gd name="T49" fmla="*/ 72 h 149"/>
                  <a:gd name="T50" fmla="*/ 65 w 91"/>
                  <a:gd name="T51" fmla="*/ 100 h 149"/>
                  <a:gd name="T52" fmla="*/ 38 w 91"/>
                  <a:gd name="T53" fmla="*/ 115 h 149"/>
                  <a:gd name="T54" fmla="*/ 19 w 91"/>
                  <a:gd name="T55" fmla="*/ 94 h 149"/>
                  <a:gd name="T56" fmla="*/ 20 w 91"/>
                  <a:gd name="T57" fmla="*/ 86 h 149"/>
                  <a:gd name="T58" fmla="*/ 31 w 91"/>
                  <a:gd name="T59" fmla="*/ 44 h 149"/>
                  <a:gd name="T60" fmla="*/ 66 w 91"/>
                  <a:gd name="T61" fmla="*/ 4 h 149"/>
                  <a:gd name="T62" fmla="*/ 82 w 91"/>
                  <a:gd name="T63" fmla="*/ 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1" h="149">
                    <a:moveTo>
                      <a:pt x="91" y="23"/>
                    </a:moveTo>
                    <a:cubicBezTo>
                      <a:pt x="91" y="10"/>
                      <a:pt x="82" y="0"/>
                      <a:pt x="68" y="0"/>
                    </a:cubicBezTo>
                    <a:cubicBezTo>
                      <a:pt x="59" y="0"/>
                      <a:pt x="54" y="2"/>
                      <a:pt x="48" y="7"/>
                    </a:cubicBezTo>
                    <a:cubicBezTo>
                      <a:pt x="39" y="13"/>
                      <a:pt x="30" y="30"/>
                      <a:pt x="27" y="42"/>
                    </a:cubicBezTo>
                    <a:lnTo>
                      <a:pt x="0" y="148"/>
                    </a:lnTo>
                    <a:cubicBezTo>
                      <a:pt x="0" y="148"/>
                      <a:pt x="1" y="149"/>
                      <a:pt x="2" y="149"/>
                    </a:cubicBezTo>
                    <a:cubicBezTo>
                      <a:pt x="4" y="149"/>
                      <a:pt x="4" y="149"/>
                      <a:pt x="4" y="148"/>
                    </a:cubicBezTo>
                    <a:lnTo>
                      <a:pt x="16" y="103"/>
                    </a:lnTo>
                    <a:cubicBezTo>
                      <a:pt x="19" y="113"/>
                      <a:pt x="26" y="119"/>
                      <a:pt x="39" y="119"/>
                    </a:cubicBezTo>
                    <a:cubicBezTo>
                      <a:pt x="51" y="119"/>
                      <a:pt x="63" y="113"/>
                      <a:pt x="71" y="106"/>
                    </a:cubicBezTo>
                    <a:cubicBezTo>
                      <a:pt x="79" y="98"/>
                      <a:pt x="84" y="87"/>
                      <a:pt x="84" y="75"/>
                    </a:cubicBezTo>
                    <a:cubicBezTo>
                      <a:pt x="84" y="63"/>
                      <a:pt x="78" y="54"/>
                      <a:pt x="72" y="50"/>
                    </a:cubicBezTo>
                    <a:cubicBezTo>
                      <a:pt x="81" y="45"/>
                      <a:pt x="91" y="35"/>
                      <a:pt x="91" y="23"/>
                    </a:cubicBezTo>
                    <a:close/>
                    <a:moveTo>
                      <a:pt x="61" y="50"/>
                    </a:moveTo>
                    <a:cubicBezTo>
                      <a:pt x="59" y="51"/>
                      <a:pt x="57" y="51"/>
                      <a:pt x="53" y="51"/>
                    </a:cubicBezTo>
                    <a:cubicBezTo>
                      <a:pt x="51" y="51"/>
                      <a:pt x="47" y="51"/>
                      <a:pt x="46" y="51"/>
                    </a:cubicBezTo>
                    <a:cubicBezTo>
                      <a:pt x="46" y="49"/>
                      <a:pt x="52" y="49"/>
                      <a:pt x="54" y="49"/>
                    </a:cubicBezTo>
                    <a:cubicBezTo>
                      <a:pt x="57" y="49"/>
                      <a:pt x="59" y="49"/>
                      <a:pt x="61" y="50"/>
                    </a:cubicBezTo>
                    <a:close/>
                    <a:moveTo>
                      <a:pt x="82" y="19"/>
                    </a:moveTo>
                    <a:cubicBezTo>
                      <a:pt x="82" y="30"/>
                      <a:pt x="75" y="42"/>
                      <a:pt x="67" y="47"/>
                    </a:cubicBezTo>
                    <a:cubicBezTo>
                      <a:pt x="62" y="46"/>
                      <a:pt x="59" y="45"/>
                      <a:pt x="54" y="45"/>
                    </a:cubicBezTo>
                    <a:cubicBezTo>
                      <a:pt x="50" y="45"/>
                      <a:pt x="41" y="45"/>
                      <a:pt x="41" y="51"/>
                    </a:cubicBezTo>
                    <a:cubicBezTo>
                      <a:pt x="41" y="55"/>
                      <a:pt x="50" y="55"/>
                      <a:pt x="53" y="55"/>
                    </a:cubicBezTo>
                    <a:cubicBezTo>
                      <a:pt x="59" y="55"/>
                      <a:pt x="61" y="55"/>
                      <a:pt x="66" y="53"/>
                    </a:cubicBezTo>
                    <a:cubicBezTo>
                      <a:pt x="72" y="59"/>
                      <a:pt x="73" y="64"/>
                      <a:pt x="73" y="72"/>
                    </a:cubicBezTo>
                    <a:cubicBezTo>
                      <a:pt x="74" y="81"/>
                      <a:pt x="70" y="94"/>
                      <a:pt x="65" y="100"/>
                    </a:cubicBezTo>
                    <a:cubicBezTo>
                      <a:pt x="59" y="109"/>
                      <a:pt x="48" y="115"/>
                      <a:pt x="38" y="115"/>
                    </a:cubicBezTo>
                    <a:cubicBezTo>
                      <a:pt x="25" y="115"/>
                      <a:pt x="19" y="105"/>
                      <a:pt x="19" y="94"/>
                    </a:cubicBezTo>
                    <a:cubicBezTo>
                      <a:pt x="19" y="92"/>
                      <a:pt x="19" y="89"/>
                      <a:pt x="20" y="86"/>
                    </a:cubicBezTo>
                    <a:lnTo>
                      <a:pt x="31" y="44"/>
                    </a:lnTo>
                    <a:cubicBezTo>
                      <a:pt x="34" y="30"/>
                      <a:pt x="46" y="4"/>
                      <a:pt x="66" y="4"/>
                    </a:cubicBezTo>
                    <a:cubicBezTo>
                      <a:pt x="76" y="4"/>
                      <a:pt x="82" y="9"/>
                      <a:pt x="82" y="19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1" name="Freeform 155">
                <a:extLst>
                  <a:ext uri="{FF2B5EF4-FFF2-40B4-BE49-F238E27FC236}">
                    <a16:creationId xmlns:a16="http://schemas.microsoft.com/office/drawing/2014/main" id="{A48ED1F1-1C55-493F-B881-FC10343F4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919" y="4011854"/>
                <a:ext cx="103920" cy="148573"/>
              </a:xfrm>
              <a:custGeom>
                <a:avLst/>
                <a:gdLst>
                  <a:gd name="T0" fmla="*/ 33 w 82"/>
                  <a:gd name="T1" fmla="*/ 24 h 117"/>
                  <a:gd name="T2" fmla="*/ 66 w 82"/>
                  <a:gd name="T3" fmla="*/ 24 h 117"/>
                  <a:gd name="T4" fmla="*/ 70 w 82"/>
                  <a:gd name="T5" fmla="*/ 22 h 117"/>
                  <a:gd name="T6" fmla="*/ 65 w 82"/>
                  <a:gd name="T7" fmla="*/ 20 h 117"/>
                  <a:gd name="T8" fmla="*/ 34 w 82"/>
                  <a:gd name="T9" fmla="*/ 20 h 117"/>
                  <a:gd name="T10" fmla="*/ 37 w 82"/>
                  <a:gd name="T11" fmla="*/ 11 h 117"/>
                  <a:gd name="T12" fmla="*/ 39 w 82"/>
                  <a:gd name="T13" fmla="*/ 2 h 117"/>
                  <a:gd name="T14" fmla="*/ 37 w 82"/>
                  <a:gd name="T15" fmla="*/ 0 h 117"/>
                  <a:gd name="T16" fmla="*/ 16 w 82"/>
                  <a:gd name="T17" fmla="*/ 1 h 117"/>
                  <a:gd name="T18" fmla="*/ 13 w 82"/>
                  <a:gd name="T19" fmla="*/ 5 h 117"/>
                  <a:gd name="T20" fmla="*/ 17 w 82"/>
                  <a:gd name="T21" fmla="*/ 7 h 117"/>
                  <a:gd name="T22" fmla="*/ 25 w 82"/>
                  <a:gd name="T23" fmla="*/ 10 h 117"/>
                  <a:gd name="T24" fmla="*/ 23 w 82"/>
                  <a:gd name="T25" fmla="*/ 20 h 117"/>
                  <a:gd name="T26" fmla="*/ 14 w 82"/>
                  <a:gd name="T27" fmla="*/ 20 h 117"/>
                  <a:gd name="T28" fmla="*/ 9 w 82"/>
                  <a:gd name="T29" fmla="*/ 22 h 117"/>
                  <a:gd name="T30" fmla="*/ 13 w 82"/>
                  <a:gd name="T31" fmla="*/ 24 h 117"/>
                  <a:gd name="T32" fmla="*/ 22 w 82"/>
                  <a:gd name="T33" fmla="*/ 24 h 117"/>
                  <a:gd name="T34" fmla="*/ 1 w 82"/>
                  <a:gd name="T35" fmla="*/ 108 h 117"/>
                  <a:gd name="T36" fmla="*/ 0 w 82"/>
                  <a:gd name="T37" fmla="*/ 112 h 117"/>
                  <a:gd name="T38" fmla="*/ 5 w 82"/>
                  <a:gd name="T39" fmla="*/ 117 h 117"/>
                  <a:gd name="T40" fmla="*/ 11 w 82"/>
                  <a:gd name="T41" fmla="*/ 112 h 117"/>
                  <a:gd name="T42" fmla="*/ 14 w 82"/>
                  <a:gd name="T43" fmla="*/ 100 h 117"/>
                  <a:gd name="T44" fmla="*/ 18 w 82"/>
                  <a:gd name="T45" fmla="*/ 85 h 117"/>
                  <a:gd name="T46" fmla="*/ 21 w 82"/>
                  <a:gd name="T47" fmla="*/ 74 h 117"/>
                  <a:gd name="T48" fmla="*/ 23 w 82"/>
                  <a:gd name="T49" fmla="*/ 66 h 117"/>
                  <a:gd name="T50" fmla="*/ 50 w 82"/>
                  <a:gd name="T51" fmla="*/ 45 h 117"/>
                  <a:gd name="T52" fmla="*/ 59 w 82"/>
                  <a:gd name="T53" fmla="*/ 57 h 117"/>
                  <a:gd name="T54" fmla="*/ 48 w 82"/>
                  <a:gd name="T55" fmla="*/ 95 h 117"/>
                  <a:gd name="T56" fmla="*/ 46 w 82"/>
                  <a:gd name="T57" fmla="*/ 103 h 117"/>
                  <a:gd name="T58" fmla="*/ 60 w 82"/>
                  <a:gd name="T59" fmla="*/ 117 h 117"/>
                  <a:gd name="T60" fmla="*/ 82 w 82"/>
                  <a:gd name="T61" fmla="*/ 91 h 117"/>
                  <a:gd name="T62" fmla="*/ 80 w 82"/>
                  <a:gd name="T63" fmla="*/ 90 h 117"/>
                  <a:gd name="T64" fmla="*/ 77 w 82"/>
                  <a:gd name="T65" fmla="*/ 93 h 117"/>
                  <a:gd name="T66" fmla="*/ 61 w 82"/>
                  <a:gd name="T67" fmla="*/ 113 h 117"/>
                  <a:gd name="T68" fmla="*/ 56 w 82"/>
                  <a:gd name="T69" fmla="*/ 108 h 117"/>
                  <a:gd name="T70" fmla="*/ 59 w 82"/>
                  <a:gd name="T71" fmla="*/ 96 h 117"/>
                  <a:gd name="T72" fmla="*/ 69 w 82"/>
                  <a:gd name="T73" fmla="*/ 60 h 117"/>
                  <a:gd name="T74" fmla="*/ 50 w 82"/>
                  <a:gd name="T75" fmla="*/ 42 h 117"/>
                  <a:gd name="T76" fmla="*/ 26 w 82"/>
                  <a:gd name="T77" fmla="*/ 54 h 117"/>
                  <a:gd name="T78" fmla="*/ 33 w 82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117">
                    <a:moveTo>
                      <a:pt x="33" y="24"/>
                    </a:moveTo>
                    <a:lnTo>
                      <a:pt x="66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6" y="15"/>
                      <a:pt x="36" y="15"/>
                      <a:pt x="37" y="11"/>
                    </a:cubicBezTo>
                    <a:cubicBezTo>
                      <a:pt x="37" y="8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3" y="0"/>
                      <a:pt x="20" y="1"/>
                      <a:pt x="16" y="1"/>
                    </a:cubicBezTo>
                    <a:cubicBezTo>
                      <a:pt x="15" y="2"/>
                      <a:pt x="13" y="2"/>
                      <a:pt x="13" y="5"/>
                    </a:cubicBezTo>
                    <a:cubicBezTo>
                      <a:pt x="13" y="7"/>
                      <a:pt x="15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4" y="16"/>
                      <a:pt x="23" y="20"/>
                    </a:cubicBezTo>
                    <a:lnTo>
                      <a:pt x="14" y="20"/>
                    </a:lnTo>
                    <a:cubicBezTo>
                      <a:pt x="11" y="20"/>
                      <a:pt x="9" y="20"/>
                      <a:pt x="9" y="22"/>
                    </a:cubicBezTo>
                    <a:cubicBezTo>
                      <a:pt x="9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1" y="108"/>
                    </a:lnTo>
                    <a:cubicBezTo>
                      <a:pt x="0" y="111"/>
                      <a:pt x="0" y="111"/>
                      <a:pt x="0" y="112"/>
                    </a:cubicBezTo>
                    <a:cubicBezTo>
                      <a:pt x="0" y="116"/>
                      <a:pt x="3" y="117"/>
                      <a:pt x="5" y="117"/>
                    </a:cubicBezTo>
                    <a:cubicBezTo>
                      <a:pt x="8" y="117"/>
                      <a:pt x="11" y="115"/>
                      <a:pt x="11" y="112"/>
                    </a:cubicBezTo>
                    <a:cubicBezTo>
                      <a:pt x="12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9" y="83"/>
                      <a:pt x="20" y="76"/>
                      <a:pt x="21" y="74"/>
                    </a:cubicBezTo>
                    <a:cubicBezTo>
                      <a:pt x="22" y="71"/>
                      <a:pt x="23" y="66"/>
                      <a:pt x="23" y="66"/>
                    </a:cubicBezTo>
                    <a:cubicBezTo>
                      <a:pt x="24" y="63"/>
                      <a:pt x="33" y="45"/>
                      <a:pt x="50" y="45"/>
                    </a:cubicBezTo>
                    <a:cubicBezTo>
                      <a:pt x="57" y="45"/>
                      <a:pt x="59" y="51"/>
                      <a:pt x="59" y="57"/>
                    </a:cubicBezTo>
                    <a:cubicBezTo>
                      <a:pt x="59" y="67"/>
                      <a:pt x="51" y="87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3" y="117"/>
                      <a:pt x="60" y="117"/>
                    </a:cubicBezTo>
                    <a:cubicBezTo>
                      <a:pt x="76" y="117"/>
                      <a:pt x="82" y="92"/>
                      <a:pt x="82" y="91"/>
                    </a:cubicBezTo>
                    <a:cubicBezTo>
                      <a:pt x="82" y="90"/>
                      <a:pt x="80" y="90"/>
                      <a:pt x="80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5" y="113"/>
                      <a:pt x="61" y="113"/>
                    </a:cubicBezTo>
                    <a:cubicBezTo>
                      <a:pt x="57" y="113"/>
                      <a:pt x="56" y="111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2" y="89"/>
                      <a:pt x="69" y="69"/>
                      <a:pt x="69" y="60"/>
                    </a:cubicBezTo>
                    <a:cubicBezTo>
                      <a:pt x="69" y="47"/>
                      <a:pt x="62" y="42"/>
                      <a:pt x="50" y="42"/>
                    </a:cubicBezTo>
                    <a:cubicBezTo>
                      <a:pt x="45" y="42"/>
                      <a:pt x="35" y="43"/>
                      <a:pt x="26" y="54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2" name="Freeform 156">
                <a:extLst>
                  <a:ext uri="{FF2B5EF4-FFF2-40B4-BE49-F238E27FC236}">
                    <a16:creationId xmlns:a16="http://schemas.microsoft.com/office/drawing/2014/main" id="{60D54175-B353-4AB7-AB07-79A302FAA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1461" y="4065437"/>
                <a:ext cx="124216" cy="94990"/>
              </a:xfrm>
              <a:custGeom>
                <a:avLst/>
                <a:gdLst>
                  <a:gd name="T0" fmla="*/ 98 w 98"/>
                  <a:gd name="T1" fmla="*/ 11 h 75"/>
                  <a:gd name="T2" fmla="*/ 92 w 98"/>
                  <a:gd name="T3" fmla="*/ 0 h 75"/>
                  <a:gd name="T4" fmla="*/ 83 w 98"/>
                  <a:gd name="T5" fmla="*/ 7 h 75"/>
                  <a:gd name="T6" fmla="*/ 85 w 98"/>
                  <a:gd name="T7" fmla="*/ 12 h 75"/>
                  <a:gd name="T8" fmla="*/ 91 w 98"/>
                  <a:gd name="T9" fmla="*/ 26 h 75"/>
                  <a:gd name="T10" fmla="*/ 83 w 98"/>
                  <a:gd name="T11" fmla="*/ 50 h 75"/>
                  <a:gd name="T12" fmla="*/ 64 w 98"/>
                  <a:gd name="T13" fmla="*/ 63 h 75"/>
                  <a:gd name="T14" fmla="*/ 48 w 98"/>
                  <a:gd name="T15" fmla="*/ 48 h 75"/>
                  <a:gd name="T16" fmla="*/ 53 w 98"/>
                  <a:gd name="T17" fmla="*/ 28 h 75"/>
                  <a:gd name="T18" fmla="*/ 50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3 h 75"/>
                  <a:gd name="T26" fmla="*/ 5 w 98"/>
                  <a:gd name="T27" fmla="*/ 44 h 75"/>
                  <a:gd name="T28" fmla="*/ 22 w 98"/>
                  <a:gd name="T29" fmla="*/ 3 h 75"/>
                  <a:gd name="T30" fmla="*/ 19 w 98"/>
                  <a:gd name="T31" fmla="*/ 0 h 75"/>
                  <a:gd name="T32" fmla="*/ 15 w 98"/>
                  <a:gd name="T33" fmla="*/ 4 h 75"/>
                  <a:gd name="T34" fmla="*/ 0 w 98"/>
                  <a:gd name="T35" fmla="*/ 51 h 75"/>
                  <a:gd name="T36" fmla="*/ 17 w 98"/>
                  <a:gd name="T37" fmla="*/ 75 h 75"/>
                  <a:gd name="T38" fmla="*/ 43 w 98"/>
                  <a:gd name="T39" fmla="*/ 57 h 75"/>
                  <a:gd name="T40" fmla="*/ 61 w 98"/>
                  <a:gd name="T41" fmla="*/ 75 h 75"/>
                  <a:gd name="T42" fmla="*/ 88 w 98"/>
                  <a:gd name="T43" fmla="*/ 52 h 75"/>
                  <a:gd name="T44" fmla="*/ 98 w 98"/>
                  <a:gd name="T45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1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7" y="0"/>
                      <a:pt x="83" y="4"/>
                      <a:pt x="83" y="7"/>
                    </a:cubicBezTo>
                    <a:cubicBezTo>
                      <a:pt x="83" y="9"/>
                      <a:pt x="84" y="11"/>
                      <a:pt x="85" y="12"/>
                    </a:cubicBezTo>
                    <a:cubicBezTo>
                      <a:pt x="88" y="15"/>
                      <a:pt x="91" y="19"/>
                      <a:pt x="91" y="26"/>
                    </a:cubicBezTo>
                    <a:cubicBezTo>
                      <a:pt x="91" y="33"/>
                      <a:pt x="88" y="42"/>
                      <a:pt x="83" y="50"/>
                    </a:cubicBezTo>
                    <a:cubicBezTo>
                      <a:pt x="78" y="57"/>
                      <a:pt x="72" y="63"/>
                      <a:pt x="64" y="63"/>
                    </a:cubicBezTo>
                    <a:cubicBezTo>
                      <a:pt x="54" y="63"/>
                      <a:pt x="49" y="57"/>
                      <a:pt x="48" y="48"/>
                    </a:cubicBezTo>
                    <a:cubicBezTo>
                      <a:pt x="50" y="44"/>
                      <a:pt x="53" y="33"/>
                      <a:pt x="53" y="28"/>
                    </a:cubicBezTo>
                    <a:cubicBezTo>
                      <a:pt x="53" y="26"/>
                      <a:pt x="53" y="25"/>
                      <a:pt x="50" y="25"/>
                    </a:cubicBezTo>
                    <a:cubicBezTo>
                      <a:pt x="49" y="25"/>
                      <a:pt x="47" y="25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5"/>
                      <a:pt x="30" y="63"/>
                      <a:pt x="20" y="63"/>
                    </a:cubicBezTo>
                    <a:cubicBezTo>
                      <a:pt x="9" y="63"/>
                      <a:pt x="5" y="53"/>
                      <a:pt x="5" y="44"/>
                    </a:cubicBezTo>
                    <a:cubicBezTo>
                      <a:pt x="5" y="23"/>
                      <a:pt x="22" y="6"/>
                      <a:pt x="22" y="3"/>
                    </a:cubicBezTo>
                    <a:cubicBezTo>
                      <a:pt x="22" y="2"/>
                      <a:pt x="21" y="0"/>
                      <a:pt x="19" y="0"/>
                    </a:cubicBezTo>
                    <a:cubicBezTo>
                      <a:pt x="17" y="0"/>
                      <a:pt x="16" y="2"/>
                      <a:pt x="15" y="4"/>
                    </a:cubicBezTo>
                    <a:cubicBezTo>
                      <a:pt x="6" y="16"/>
                      <a:pt x="0" y="36"/>
                      <a:pt x="0" y="51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7"/>
                    </a:cubicBezTo>
                    <a:cubicBezTo>
                      <a:pt x="44" y="67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2"/>
                    </a:cubicBezTo>
                    <a:cubicBezTo>
                      <a:pt x="92" y="44"/>
                      <a:pt x="98" y="22"/>
                      <a:pt x="98" y="1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3" name="Freeform 157">
                <a:extLst>
                  <a:ext uri="{FF2B5EF4-FFF2-40B4-BE49-F238E27FC236}">
                    <a16:creationId xmlns:a16="http://schemas.microsoft.com/office/drawing/2014/main" id="{513D5294-C765-42ED-A262-EE1A0D8CB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480" y="4124704"/>
                <a:ext cx="60079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40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3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7"/>
                    </a:cubicBezTo>
                    <a:cubicBezTo>
                      <a:pt x="12" y="34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7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4" name="Freeform 158">
                <a:extLst>
                  <a:ext uri="{FF2B5EF4-FFF2-40B4-BE49-F238E27FC236}">
                    <a16:creationId xmlns:a16="http://schemas.microsoft.com/office/drawing/2014/main" id="{CAC77293-A8EE-4307-A4D0-D607D055FD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7357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9 w 87"/>
                  <a:gd name="T3" fmla="*/ 43 h 122"/>
                  <a:gd name="T4" fmla="*/ 15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1"/>
                      <a:pt x="24" y="61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5" name="Rectangle 159">
                <a:extLst>
                  <a:ext uri="{FF2B5EF4-FFF2-40B4-BE49-F238E27FC236}">
                    <a16:creationId xmlns:a16="http://schemas.microsoft.com/office/drawing/2014/main" id="{DC57D901-FC0E-4D32-9EAE-FB2060016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191" y="3956646"/>
                <a:ext cx="319876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6" name="Freeform 160">
                <a:extLst>
                  <a:ext uri="{FF2B5EF4-FFF2-40B4-BE49-F238E27FC236}">
                    <a16:creationId xmlns:a16="http://schemas.microsoft.com/office/drawing/2014/main" id="{BC1FDB77-9CEA-41C3-B843-B837453BC0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9122" y="4006982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6 h 123"/>
                  <a:gd name="T16" fmla="*/ 26 w 87"/>
                  <a:gd name="T17" fmla="*/ 32 h 123"/>
                  <a:gd name="T18" fmla="*/ 35 w 87"/>
                  <a:gd name="T19" fmla="*/ 23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4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7" name="Freeform 161">
                <a:extLst>
                  <a:ext uri="{FF2B5EF4-FFF2-40B4-BE49-F238E27FC236}">
                    <a16:creationId xmlns:a16="http://schemas.microsoft.com/office/drawing/2014/main" id="{CEF1B9F3-4116-4F28-87D0-CEE090FF6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099" y="4065436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7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19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7 w 87"/>
                  <a:gd name="T57" fmla="*/ 71 h 105"/>
                  <a:gd name="T58" fmla="*/ 33 w 87"/>
                  <a:gd name="T59" fmla="*/ 56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2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19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4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8" name="Freeform 162">
                <a:extLst>
                  <a:ext uri="{FF2B5EF4-FFF2-40B4-BE49-F238E27FC236}">
                    <a16:creationId xmlns:a16="http://schemas.microsoft.com/office/drawing/2014/main" id="{6F7D6ABD-66E1-4869-BD1C-499229077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503" y="4124704"/>
                <a:ext cx="59266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1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1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0" name="Freeform 164">
                <a:extLst>
                  <a:ext uri="{FF2B5EF4-FFF2-40B4-BE49-F238E27FC236}">
                    <a16:creationId xmlns:a16="http://schemas.microsoft.com/office/drawing/2014/main" id="{A1C30CF4-C9C3-4432-B639-A04DF8E83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036" y="3868966"/>
                <a:ext cx="241125" cy="148573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1" y="1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5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5" y="117"/>
                      <a:pt x="107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1" name="Freeform 165">
                <a:extLst>
                  <a:ext uri="{FF2B5EF4-FFF2-40B4-BE49-F238E27FC236}">
                    <a16:creationId xmlns:a16="http://schemas.microsoft.com/office/drawing/2014/main" id="{F10EC35A-D453-4C00-AF29-B163800EB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199" y="3856785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2" name="Freeform 166">
                <a:extLst>
                  <a:ext uri="{FF2B5EF4-FFF2-40B4-BE49-F238E27FC236}">
                    <a16:creationId xmlns:a16="http://schemas.microsoft.com/office/drawing/2014/main" id="{99A1F8CF-88D3-447B-8D1F-FFB68D1FE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3684" y="3864094"/>
                <a:ext cx="92553" cy="40593"/>
              </a:xfrm>
              <a:custGeom>
                <a:avLst/>
                <a:gdLst>
                  <a:gd name="T0" fmla="*/ 58 w 73"/>
                  <a:gd name="T1" fmla="*/ 19 h 32"/>
                  <a:gd name="T2" fmla="*/ 51 w 73"/>
                  <a:gd name="T3" fmla="*/ 29 h 32"/>
                  <a:gd name="T4" fmla="*/ 54 w 73"/>
                  <a:gd name="T5" fmla="*/ 32 h 32"/>
                  <a:gd name="T6" fmla="*/ 57 w 73"/>
                  <a:gd name="T7" fmla="*/ 30 h 32"/>
                  <a:gd name="T8" fmla="*/ 70 w 73"/>
                  <a:gd name="T9" fmla="*/ 20 h 32"/>
                  <a:gd name="T10" fmla="*/ 73 w 73"/>
                  <a:gd name="T11" fmla="*/ 16 h 32"/>
                  <a:gd name="T12" fmla="*/ 71 w 73"/>
                  <a:gd name="T13" fmla="*/ 13 h 32"/>
                  <a:gd name="T14" fmla="*/ 64 w 73"/>
                  <a:gd name="T15" fmla="*/ 3 h 32"/>
                  <a:gd name="T16" fmla="*/ 61 w 73"/>
                  <a:gd name="T17" fmla="*/ 0 h 32"/>
                  <a:gd name="T18" fmla="*/ 57 w 73"/>
                  <a:gd name="T19" fmla="*/ 3 h 32"/>
                  <a:gd name="T20" fmla="*/ 61 w 73"/>
                  <a:gd name="T21" fmla="*/ 13 h 32"/>
                  <a:gd name="T22" fmla="*/ 5 w 73"/>
                  <a:gd name="T23" fmla="*/ 13 h 32"/>
                  <a:gd name="T24" fmla="*/ 0 w 73"/>
                  <a:gd name="T25" fmla="*/ 16 h 32"/>
                  <a:gd name="T26" fmla="*/ 5 w 73"/>
                  <a:gd name="T27" fmla="*/ 19 h 32"/>
                  <a:gd name="T28" fmla="*/ 58 w 73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2">
                    <a:moveTo>
                      <a:pt x="58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2"/>
                      <a:pt x="54" y="32"/>
                    </a:cubicBezTo>
                    <a:cubicBezTo>
                      <a:pt x="55" y="32"/>
                      <a:pt x="56" y="31"/>
                      <a:pt x="57" y="30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5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9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5" y="19"/>
                    </a:cubicBez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3" name="Freeform 167">
                <a:extLst>
                  <a:ext uri="{FF2B5EF4-FFF2-40B4-BE49-F238E27FC236}">
                    <a16:creationId xmlns:a16="http://schemas.microsoft.com/office/drawing/2014/main" id="{792E7966-B5D6-4089-916C-73FCA667C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6594" y="3920924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3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2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3" y="100"/>
                    </a:cubicBezTo>
                    <a:cubicBezTo>
                      <a:pt x="1" y="100"/>
                      <a:pt x="0" y="100"/>
                      <a:pt x="0" y="103"/>
                    </a:cubicBezTo>
                    <a:cubicBezTo>
                      <a:pt x="0" y="105"/>
                      <a:pt x="0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4" name="Freeform 168">
                <a:extLst>
                  <a:ext uri="{FF2B5EF4-FFF2-40B4-BE49-F238E27FC236}">
                    <a16:creationId xmlns:a16="http://schemas.microsoft.com/office/drawing/2014/main" id="{1384A64A-ED84-498D-8914-34D9B76D0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30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5" name="Freeform 169">
                <a:extLst>
                  <a:ext uri="{FF2B5EF4-FFF2-40B4-BE49-F238E27FC236}">
                    <a16:creationId xmlns:a16="http://schemas.microsoft.com/office/drawing/2014/main" id="{9C78D6A7-8EB2-4F39-868B-BB51E5313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0968" y="3864094"/>
                <a:ext cx="93364" cy="40593"/>
              </a:xfrm>
              <a:custGeom>
                <a:avLst/>
                <a:gdLst>
                  <a:gd name="T0" fmla="*/ 59 w 74"/>
                  <a:gd name="T1" fmla="*/ 19 h 32"/>
                  <a:gd name="T2" fmla="*/ 51 w 74"/>
                  <a:gd name="T3" fmla="*/ 29 h 32"/>
                  <a:gd name="T4" fmla="*/ 55 w 74"/>
                  <a:gd name="T5" fmla="*/ 32 h 32"/>
                  <a:gd name="T6" fmla="*/ 58 w 74"/>
                  <a:gd name="T7" fmla="*/ 30 h 32"/>
                  <a:gd name="T8" fmla="*/ 71 w 74"/>
                  <a:gd name="T9" fmla="*/ 20 h 32"/>
                  <a:gd name="T10" fmla="*/ 74 w 74"/>
                  <a:gd name="T11" fmla="*/ 16 h 32"/>
                  <a:gd name="T12" fmla="*/ 71 w 74"/>
                  <a:gd name="T13" fmla="*/ 13 h 32"/>
                  <a:gd name="T14" fmla="*/ 65 w 74"/>
                  <a:gd name="T15" fmla="*/ 3 h 32"/>
                  <a:gd name="T16" fmla="*/ 61 w 74"/>
                  <a:gd name="T17" fmla="*/ 0 h 32"/>
                  <a:gd name="T18" fmla="*/ 58 w 74"/>
                  <a:gd name="T19" fmla="*/ 3 h 32"/>
                  <a:gd name="T20" fmla="*/ 62 w 74"/>
                  <a:gd name="T21" fmla="*/ 13 h 32"/>
                  <a:gd name="T22" fmla="*/ 6 w 74"/>
                  <a:gd name="T23" fmla="*/ 13 h 32"/>
                  <a:gd name="T24" fmla="*/ 0 w 74"/>
                  <a:gd name="T25" fmla="*/ 16 h 32"/>
                  <a:gd name="T26" fmla="*/ 6 w 74"/>
                  <a:gd name="T27" fmla="*/ 19 h 32"/>
                  <a:gd name="T28" fmla="*/ 59 w 74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2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2"/>
                      <a:pt x="55" y="32"/>
                    </a:cubicBezTo>
                    <a:cubicBezTo>
                      <a:pt x="56" y="32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6" name="Freeform 170">
                <a:extLst>
                  <a:ext uri="{FF2B5EF4-FFF2-40B4-BE49-F238E27FC236}">
                    <a16:creationId xmlns:a16="http://schemas.microsoft.com/office/drawing/2014/main" id="{940D24AF-30B6-4EA1-BCF2-C9B43139B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1739" y="392092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1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7" name="Freeform 171">
                <a:extLst>
                  <a:ext uri="{FF2B5EF4-FFF2-40B4-BE49-F238E27FC236}">
                    <a16:creationId xmlns:a16="http://schemas.microsoft.com/office/drawing/2014/main" id="{8B3E40B8-A721-4877-A91D-E326386FF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96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8" name="Freeform 172">
                <a:extLst>
                  <a:ext uri="{FF2B5EF4-FFF2-40B4-BE49-F238E27FC236}">
                    <a16:creationId xmlns:a16="http://schemas.microsoft.com/office/drawing/2014/main" id="{E9C78752-415F-44B2-B7E4-8D6CB2B75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41" y="3881955"/>
                <a:ext cx="64138" cy="133958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19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5" y="38"/>
                    </a:cubicBezTo>
                    <a:lnTo>
                      <a:pt x="19" y="38"/>
                    </a:lnTo>
                    <a:cubicBezTo>
                      <a:pt x="7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9" name="Freeform 173">
                <a:extLst>
                  <a:ext uri="{FF2B5EF4-FFF2-40B4-BE49-F238E27FC236}">
                    <a16:creationId xmlns:a16="http://schemas.microsoft.com/office/drawing/2014/main" id="{53189CDC-A732-4753-818E-614205AFA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6963" y="3856785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0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5" name="Freeform 85">
                <a:extLst>
                  <a:ext uri="{FF2B5EF4-FFF2-40B4-BE49-F238E27FC236}">
                    <a16:creationId xmlns:a16="http://schemas.microsoft.com/office/drawing/2014/main" id="{6EAEAE74-9BCA-41D5-8C32-43C718FB9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870" y="3720461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6" name="Freeform 85">
                <a:extLst>
                  <a:ext uri="{FF2B5EF4-FFF2-40B4-BE49-F238E27FC236}">
                    <a16:creationId xmlns:a16="http://schemas.microsoft.com/office/drawing/2014/main" id="{C9886E6A-A77A-4E09-80F7-68F9388B43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99182" y="3719986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sp>
        <p:nvSpPr>
          <p:cNvPr id="294" name="テキスト ボックス 293">
            <a:extLst>
              <a:ext uri="{FF2B5EF4-FFF2-40B4-BE49-F238E27FC236}">
                <a16:creationId xmlns:a16="http://schemas.microsoft.com/office/drawing/2014/main" id="{4A9944C1-6F87-4821-9ECC-DC12312BF6D6}"/>
              </a:ext>
            </a:extLst>
          </p:cNvPr>
          <p:cNvSpPr txBox="1"/>
          <p:nvPr/>
        </p:nvSpPr>
        <p:spPr>
          <a:xfrm>
            <a:off x="100014" y="6442085"/>
            <a:ext cx="911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T. Ikeda and Y. Tanimura, Chemical Physics 515, 203 (2018) </a:t>
            </a:r>
            <a:r>
              <a:rPr lang="en-US" altLang="ja-JP" sz="1600" dirty="0"/>
              <a:t>(</a:t>
            </a:r>
            <a:r>
              <a:rPr lang="en-US" altLang="ja-JP" sz="1600" dirty="0" err="1"/>
              <a:t>Domcke’s</a:t>
            </a:r>
            <a:r>
              <a:rPr lang="en-US" altLang="ja-JP" sz="1600" dirty="0"/>
              <a:t> 70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anniversary issue)</a:t>
            </a:r>
            <a:endParaRPr lang="en-US" altLang="ja-JP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2D MS-QFPE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204119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184" y="6381328"/>
            <a:ext cx="2133600" cy="365125"/>
          </a:xfrm>
        </p:spPr>
        <p:txBody>
          <a:bodyPr/>
          <a:lstStyle/>
          <a:p>
            <a:fld id="{B2BBB77E-7EC3-44DE-8312-06B2A1C125AE}" type="slidenum">
              <a:rPr kumimoji="1" lang="ja-JP" altLang="en-US" smtClean="0"/>
              <a:t>121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536" y="-75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78072" y="105273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5353768" y="5651750"/>
            <a:ext cx="3134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</a:p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</p:spTree>
    <p:extLst>
      <p:ext uri="{BB962C8B-B14F-4D97-AF65-F5344CB8AC3E}">
        <p14:creationId xmlns:p14="http://schemas.microsoft.com/office/powerpoint/2010/main" val="154591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_wavepacket_ci1_d+1.5">
            <a:hlinkClick r:id="" action="ppaction://media"/>
            <a:extLst>
              <a:ext uri="{FF2B5EF4-FFF2-40B4-BE49-F238E27FC236}">
                <a16:creationId xmlns:a16="http://schemas.microsoft.com/office/drawing/2014/main" id="{D71BCA59-0F59-4E7F-9813-FFCC17E2D8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70692" y="1517877"/>
            <a:ext cx="2754507" cy="27545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D1BDFE-74F9-4D4A-855E-4C676472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931" y="7273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2888986" y="1167498"/>
          <a:ext cx="478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87640" imgH="469800" progId="Equation.DSMT4">
                  <p:embed/>
                </p:oleObj>
              </mc:Choice>
              <mc:Fallback>
                <p:oleObj name="Equation" r:id="rId5" imgW="4787640" imgH="469800" progId="Equation.DSMT4">
                  <p:embed/>
                  <p:pic>
                    <p:nvPicPr>
                      <p:cNvPr id="12" name="オブジェクト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986" y="1167498"/>
                        <a:ext cx="478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139952" y="1733672"/>
            <a:ext cx="5112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2D potential surfaces w. Ohmic bath</a:t>
            </a:r>
          </a:p>
          <a:p>
            <a:r>
              <a:rPr lang="en-US" altLang="ja-JP" dirty="0"/>
              <a:t>(from Multi-state F-P equation approach)</a:t>
            </a:r>
          </a:p>
        </p:txBody>
      </p:sp>
      <p:pic>
        <p:nvPicPr>
          <p:cNvPr id="18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915" y="2519424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58" y="2535042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919929" y="322305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GP-GPU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230D25E-9FC8-4451-89E5-57BAA956EC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8" y="208936"/>
            <a:ext cx="1682817" cy="136407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45E0AF8-6AC6-4B6E-AF96-79D5F88118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3960405"/>
            <a:ext cx="2306910" cy="21918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D14882B-F9EA-4434-AFA7-AED0BD68D7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06" y="4230909"/>
            <a:ext cx="2255228" cy="187230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378DA22-E64B-4AFB-9846-FAC590741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10" y="4128008"/>
            <a:ext cx="2208245" cy="187700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490089" y="6355973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7908" y="2660671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66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8837" y="3907474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9771" y="1096813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66511" y="1078421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6511" y="3928287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0648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1" y="312290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043285" y="2096173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031976" y="3018392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037384" y="5058989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710424" y="2100427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699115" y="3022646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704523" y="5063243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3203848" y="650634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16325" y="94695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24782" y="155746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475908" y="708795"/>
            <a:ext cx="277031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66CC"/>
                </a:solidFill>
              </a:rPr>
              <a:t>Population transfer</a:t>
            </a:r>
            <a:endParaRPr lang="ja-JP" altLang="en-US" sz="24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01748" y="3724896"/>
            <a:ext cx="306205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Electronic coherence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  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008194" y="413277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=1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B69DD1F3-A093-4603-9B92-2BE1BB3608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4659313"/>
            <a:ext cx="2633876" cy="2128131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8970165B-A2CC-4DA8-90ED-EAE1B861FB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548" y="4659313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0C85AABE-4318-4406-B379-564FA8F76C42}"/>
              </a:ext>
            </a:extLst>
          </p:cNvPr>
          <p:cNvGrpSpPr/>
          <p:nvPr/>
        </p:nvGrpSpPr>
        <p:grpSpPr>
          <a:xfrm>
            <a:off x="732571" y="5161814"/>
            <a:ext cx="582149" cy="345159"/>
            <a:chOff x="30163" y="0"/>
            <a:chExt cx="939800" cy="557213"/>
          </a:xfrm>
        </p:grpSpPr>
        <p:sp>
          <p:nvSpPr>
            <p:cNvPr id="90" name="Freeform 467">
              <a:extLst>
                <a:ext uri="{FF2B5EF4-FFF2-40B4-BE49-F238E27FC236}">
                  <a16:creationId xmlns:a16="http://schemas.microsoft.com/office/drawing/2014/main" id="{FD1E21EA-C073-4337-8721-B0B39FAC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1" name="Freeform 468">
              <a:extLst>
                <a:ext uri="{FF2B5EF4-FFF2-40B4-BE49-F238E27FC236}">
                  <a16:creationId xmlns:a16="http://schemas.microsoft.com/office/drawing/2014/main" id="{A04DA450-50B9-45E6-9276-11730E1E9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69">
              <a:extLst>
                <a:ext uri="{FF2B5EF4-FFF2-40B4-BE49-F238E27FC236}">
                  <a16:creationId xmlns:a16="http://schemas.microsoft.com/office/drawing/2014/main" id="{228C1995-36C2-42CA-A231-35A60D84E6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pic>
        <p:nvPicPr>
          <p:cNvPr id="58" name="図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7814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</a:t>
            </a:r>
            <a:r>
              <a:rPr lang="ja-JP" altLang="en-US" sz="3600" dirty="0">
                <a:solidFill>
                  <a:srgbClr val="0066FF"/>
                </a:solidFill>
              </a:rPr>
              <a:t> </a:t>
            </a:r>
            <a:r>
              <a:rPr lang="en-US" altLang="ja-JP" sz="3600" dirty="0">
                <a:solidFill>
                  <a:srgbClr val="0066FF"/>
                </a:solidFill>
              </a:rPr>
              <a:t>&amp; </a:t>
            </a:r>
            <a:r>
              <a:rPr kumimoji="1" lang="en-US" altLang="ja-JP" sz="3600">
                <a:solidFill>
                  <a:srgbClr val="0066FF"/>
                </a:solidFill>
              </a:rPr>
              <a:t>Berry Phase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>
            <a:grpSpLocks noChangeAspect="1"/>
          </p:cNvGrpSpPr>
          <p:nvPr/>
        </p:nvGrpSpPr>
        <p:grpSpPr>
          <a:xfrm>
            <a:off x="200833" y="5038492"/>
            <a:ext cx="1653197" cy="441092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85083" y="4161083"/>
            <a:ext cx="24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</a:t>
            </a:r>
          </a:p>
          <a:p>
            <a:r>
              <a:rPr kumimoji="1" lang="en-US" altLang="ja-JP" b="1" dirty="0"/>
              <a:t>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2163580" y="5294803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>
            <a:grpSpLocks noChangeAspect="1"/>
          </p:cNvGrpSpPr>
          <p:nvPr/>
        </p:nvGrpSpPr>
        <p:grpSpPr>
          <a:xfrm>
            <a:off x="2495591" y="4724349"/>
            <a:ext cx="1488686" cy="441092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2239542" y="4254611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045146" y="5331839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339919" y="4776219"/>
            <a:ext cx="1554092" cy="440654"/>
            <a:chOff x="2233613" y="1112838"/>
            <a:chExt cx="627062" cy="177800"/>
          </a:xfrm>
        </p:grpSpPr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265118" y="432820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220139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75052" y="3912543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74791"/>
              </p:ext>
            </p:extLst>
          </p:nvPr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566569"/>
              </p:ext>
            </p:extLst>
          </p:nvPr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99650"/>
              </p:ext>
            </p:extLst>
          </p:nvPr>
        </p:nvGraphicFramePr>
        <p:xfrm>
          <a:off x="1133475" y="4700588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700588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99785"/>
              </p:ext>
            </p:extLst>
          </p:nvPr>
        </p:nvGraphicFramePr>
        <p:xfrm>
          <a:off x="1133475" y="4665072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665072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871230" y="5539582"/>
            <a:ext cx="26352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69305" y="5472907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6780" y="5977732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93268" y="5977732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07128"/>
              </p:ext>
            </p:extLst>
          </p:nvPr>
        </p:nvGraphicFramePr>
        <p:xfrm>
          <a:off x="6138055" y="4579145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055" y="4579145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8369"/>
              </p:ext>
            </p:extLst>
          </p:nvPr>
        </p:nvGraphicFramePr>
        <p:xfrm>
          <a:off x="6129338" y="4764088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764088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22218" y="4293246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9. Low temperature correction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83969"/>
              </p:ext>
            </p:extLst>
          </p:nvPr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29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828476" y="1292283"/>
          <a:ext cx="75787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81600" imgH="736560" progId="Equation.DSMT4">
                  <p:embed/>
                </p:oleObj>
              </mc:Choice>
              <mc:Fallback>
                <p:oleObj name="Equation" r:id="rId7" imgW="7581600" imgH="73656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476" y="1292283"/>
                        <a:ext cx="75787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5524" y="3874368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507960" progId="Equation.DSMT4">
                  <p:embed/>
                </p:oleObj>
              </mc:Choice>
              <mc:Fallback>
                <p:oleObj name="Equation" r:id="rId13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524" y="3874368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706830" y="132163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2965" y="2590400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778360" imgH="507960" progId="Equation.DSMT4">
                  <p:embed/>
                </p:oleObj>
              </mc:Choice>
              <mc:Fallback>
                <p:oleObj name="Equation" r:id="rId15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965" y="2590400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347864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940152" y="3284984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5197791" y="3290039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17889" y="1772816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228184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70650" y="1028880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544249" y="94845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3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7565" y="183544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eq. initial condition with the influence of bath is given by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98662"/>
              </p:ext>
            </p:extLst>
          </p:nvPr>
        </p:nvGraphicFramePr>
        <p:xfrm>
          <a:off x="498479" y="2369485"/>
          <a:ext cx="6897687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1143000" progId="Equation.DSMT4">
                  <p:embed/>
                </p:oleObj>
              </mc:Choice>
              <mc:Fallback>
                <p:oleObj name="Equation" r:id="rId2" imgW="3924000" imgH="114300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2369485"/>
                        <a:ext cx="6897687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72063"/>
              </p:ext>
            </p:extLst>
          </p:nvPr>
        </p:nvGraphicFramePr>
        <p:xfrm>
          <a:off x="498479" y="5055623"/>
          <a:ext cx="6873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61640" imgH="1117440" progId="Equation.DSMT4">
                  <p:embed/>
                </p:oleObj>
              </mc:Choice>
              <mc:Fallback>
                <p:oleObj name="Equation" r:id="rId4" imgW="11861640" imgH="1117440" progId="Equation.DSMT4">
                  <p:embed/>
                  <p:pic>
                    <p:nvPicPr>
                      <p:cNvPr id="13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5055623"/>
                        <a:ext cx="68738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958332" y="128887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754963" y="5056220"/>
            <a:ext cx="3672408" cy="634702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3510087" y="5718358"/>
            <a:ext cx="39595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True equilibrium distribution</a:t>
            </a: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526393"/>
              </p:ext>
            </p:extLst>
          </p:nvPr>
        </p:nvGraphicFramePr>
        <p:xfrm>
          <a:off x="7412235" y="2085631"/>
          <a:ext cx="465057" cy="2404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1981080" progId="Equation.DSMT4">
                  <p:embed/>
                </p:oleObj>
              </mc:Choice>
              <mc:Fallback>
                <p:oleObj name="Equation" r:id="rId6" imgW="469800" imgH="1981080" progId="Equation.DSMT4">
                  <p:embed/>
                  <p:pic>
                    <p:nvPicPr>
                      <p:cNvPr id="9" name="オブジェクト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12235" y="2085631"/>
                        <a:ext cx="465057" cy="2404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59648"/>
              </p:ext>
            </p:extLst>
          </p:nvPr>
        </p:nvGraphicFramePr>
        <p:xfrm>
          <a:off x="7566910" y="4925380"/>
          <a:ext cx="300038" cy="92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609480" progId="Equation.DSMT4">
                  <p:embed/>
                </p:oleObj>
              </mc:Choice>
              <mc:Fallback>
                <p:oleObj name="Equation" r:id="rId8" imgW="419040" imgH="60948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910" y="4925380"/>
                        <a:ext cx="300038" cy="926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7903532" y="2964625"/>
            <a:ext cx="1240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Real-Time</a:t>
            </a:r>
          </a:p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93383" y="5131996"/>
            <a:ext cx="1022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-Time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06072" y="6180023"/>
            <a:ext cx="2664295" cy="310919"/>
          </a:xfrm>
          <a:solidFill>
            <a:srgbClr val="FFFFFF"/>
          </a:solidFill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32787790"/>
              </p:ext>
            </p:extLst>
          </p:nvPr>
        </p:nvGraphicFramePr>
        <p:xfrm>
          <a:off x="1161661" y="857231"/>
          <a:ext cx="5041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41800" imgH="863280" progId="Equation.DSMT4">
                  <p:embed/>
                </p:oleObj>
              </mc:Choice>
              <mc:Fallback>
                <p:oleObj name="Equation" r:id="rId10" imgW="5041800" imgH="863280" progId="Equation.DSMT4">
                  <p:embed/>
                  <p:pic>
                    <p:nvPicPr>
                      <p:cNvPr id="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661" y="857231"/>
                        <a:ext cx="504180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3528" y="26064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expressed as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381939" y="1288871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98479" y="5129614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43721" y="251181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258697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861971" y="6552024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円/楕円 35"/>
          <p:cNvSpPr/>
          <p:nvPr/>
        </p:nvSpPr>
        <p:spPr>
          <a:xfrm>
            <a:off x="8538250" y="147118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8207507" y="1490404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8090125" y="173596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 flipV="1">
            <a:off x="8207507" y="437492"/>
            <a:ext cx="0" cy="122386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 rot="16373360">
            <a:off x="8123219" y="945377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V="1">
            <a:off x="8164644" y="1685761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Line 9"/>
          <p:cNvSpPr>
            <a:spLocks noChangeShapeType="1"/>
          </p:cNvSpPr>
          <p:nvPr/>
        </p:nvSpPr>
        <p:spPr bwMode="auto">
          <a:xfrm flipV="1">
            <a:off x="6940637" y="511583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Line 10"/>
          <p:cNvSpPr>
            <a:spLocks noChangeShapeType="1"/>
          </p:cNvSpPr>
          <p:nvPr/>
        </p:nvSpPr>
        <p:spPr bwMode="auto">
          <a:xfrm rot="16373360">
            <a:off x="6909313" y="957811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2" name="円弧 111"/>
          <p:cNvSpPr/>
          <p:nvPr/>
        </p:nvSpPr>
        <p:spPr>
          <a:xfrm rot="10292747" flipV="1">
            <a:off x="7320983" y="130553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弧 112"/>
          <p:cNvSpPr/>
          <p:nvPr/>
        </p:nvSpPr>
        <p:spPr>
          <a:xfrm rot="16200000" flipV="1">
            <a:off x="6455498" y="1521800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6929721" y="1636893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円弧 114"/>
          <p:cNvSpPr/>
          <p:nvPr/>
        </p:nvSpPr>
        <p:spPr>
          <a:xfrm rot="16200000" flipV="1">
            <a:off x="6618701" y="1129428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弧 115"/>
          <p:cNvSpPr/>
          <p:nvPr/>
        </p:nvSpPr>
        <p:spPr>
          <a:xfrm rot="16200000" flipV="1">
            <a:off x="6718099" y="786405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弧 116"/>
          <p:cNvSpPr/>
          <p:nvPr/>
        </p:nvSpPr>
        <p:spPr>
          <a:xfrm rot="5223116" flipV="1">
            <a:off x="7205496" y="81830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8" name="直線コネクタ 117"/>
          <p:cNvCxnSpPr/>
          <p:nvPr/>
        </p:nvCxnSpPr>
        <p:spPr>
          <a:xfrm flipV="1">
            <a:off x="6921415" y="462410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 flipV="1">
            <a:off x="6950938" y="563176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円弧 119"/>
          <p:cNvSpPr/>
          <p:nvPr/>
        </p:nvSpPr>
        <p:spPr>
          <a:xfrm rot="5223116" flipV="1">
            <a:off x="7174397" y="1093489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弧 120"/>
          <p:cNvSpPr/>
          <p:nvPr/>
        </p:nvSpPr>
        <p:spPr>
          <a:xfrm rot="16200000" flipV="1">
            <a:off x="6727179" y="517732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/>
          <p:cNvSpPr/>
          <p:nvPr/>
        </p:nvSpPr>
        <p:spPr>
          <a:xfrm>
            <a:off x="6856346" y="1667290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499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3" grpId="0"/>
      <p:bldP spid="14" grpId="0"/>
      <p:bldP spid="21" grpId="0" animBg="1"/>
      <p:bldP spid="22" grpId="0" animBg="1"/>
      <p:bldP spid="23" grpId="0" animBg="1"/>
      <p:bldP spid="110" grpId="0" animBg="1"/>
      <p:bldP spid="110" grpId="1" animBg="1"/>
      <p:bldP spid="111" grpId="0" animBg="1"/>
      <p:bldP spid="111" grpId="1" animBg="1"/>
      <p:bldP spid="112" grpId="0" animBg="1"/>
      <p:bldP spid="113" grpId="0" animBg="1"/>
      <p:bldP spid="114" grpId="0" animBg="1"/>
      <p:bldP spid="114" grpId="1" animBg="1"/>
      <p:bldP spid="115" grpId="0" animBg="1"/>
      <p:bldP spid="116" grpId="0" animBg="1"/>
      <p:bldP spid="117" grpId="0" animBg="1"/>
      <p:bldP spid="120" grpId="0" animBg="1"/>
      <p:bldP spid="1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6106"/>
              </p:ext>
            </p:extLst>
          </p:nvPr>
        </p:nvGraphicFramePr>
        <p:xfrm>
          <a:off x="536568" y="3653579"/>
          <a:ext cx="6070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70320" imgH="622080" progId="Equation.DSMT4">
                  <p:embed/>
                </p:oleObj>
              </mc:Choice>
              <mc:Fallback>
                <p:oleObj name="Equation" r:id="rId2" imgW="6070320" imgH="622080" progId="Equation.DSMT4">
                  <p:embed/>
                  <p:pic>
                    <p:nvPicPr>
                      <p:cNvPr id="4506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68" y="3653579"/>
                        <a:ext cx="6070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5894"/>
              </p:ext>
            </p:extLst>
          </p:nvPr>
        </p:nvGraphicFramePr>
        <p:xfrm>
          <a:off x="526809" y="3673564"/>
          <a:ext cx="751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518240" imgH="558720" progId="Equation.DSMT4">
                  <p:embed/>
                </p:oleObj>
              </mc:Choice>
              <mc:Fallback>
                <p:oleObj name="Equation" r:id="rId4" imgW="7518240" imgH="558720" progId="Equation.DSMT4">
                  <p:embed/>
                  <p:pic>
                    <p:nvPicPr>
                      <p:cNvPr id="4506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809" y="3673564"/>
                        <a:ext cx="7518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Integral equations</a:t>
            </a:r>
            <a:endParaRPr kumimoji="1" lang="ja-JP" altLang="en-US" dirty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231848"/>
              </p:ext>
            </p:extLst>
          </p:nvPr>
        </p:nvGraphicFramePr>
        <p:xfrm>
          <a:off x="474663" y="2863850"/>
          <a:ext cx="3594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93880" imgH="558720" progId="Equation.DSMT4">
                  <p:embed/>
                </p:oleObj>
              </mc:Choice>
              <mc:Fallback>
                <p:oleObj name="Equation" r:id="rId6" imgW="3593880" imgH="558720" progId="Equation.DSMT4">
                  <p:embed/>
                  <p:pic>
                    <p:nvPicPr>
                      <p:cNvPr id="450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3850"/>
                        <a:ext cx="3594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77228"/>
              </p:ext>
            </p:extLst>
          </p:nvPr>
        </p:nvGraphicFramePr>
        <p:xfrm>
          <a:off x="2103438" y="1500188"/>
          <a:ext cx="33258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54280" imgH="571320" progId="Equation.DSMT4">
                  <p:embed/>
                </p:oleObj>
              </mc:Choice>
              <mc:Fallback>
                <p:oleObj name="Equation" r:id="rId8" imgW="2654280" imgH="571320" progId="Equation.DSMT4">
                  <p:embed/>
                  <p:pic>
                    <p:nvPicPr>
                      <p:cNvPr id="450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1500188"/>
                        <a:ext cx="3325812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225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Differential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8596" y="235743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Integral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474503"/>
              </p:ext>
            </p:extLst>
          </p:nvPr>
        </p:nvGraphicFramePr>
        <p:xfrm>
          <a:off x="3968750" y="2435225"/>
          <a:ext cx="378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84320" imgH="558720" progId="Equation.DSMT4">
                  <p:embed/>
                </p:oleObj>
              </mc:Choice>
              <mc:Fallback>
                <p:oleObj name="Equation" r:id="rId10" imgW="3784320" imgH="558720" progId="Equation.DSMT4">
                  <p:embed/>
                  <p:pic>
                    <p:nvPicPr>
                      <p:cNvPr id="4506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0" y="2435225"/>
                        <a:ext cx="378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10142"/>
              </p:ext>
            </p:extLst>
          </p:nvPr>
        </p:nvGraphicFramePr>
        <p:xfrm>
          <a:off x="5238750" y="2935288"/>
          <a:ext cx="3949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49560" imgH="558720" progId="Equation.DSMT4">
                  <p:embed/>
                </p:oleObj>
              </mc:Choice>
              <mc:Fallback>
                <p:oleObj name="Equation" r:id="rId12" imgW="3949560" imgH="558720" progId="Equation.DSMT4">
                  <p:embed/>
                  <p:pic>
                    <p:nvPicPr>
                      <p:cNvPr id="4506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2935288"/>
                        <a:ext cx="3949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99002"/>
              </p:ext>
            </p:extLst>
          </p:nvPr>
        </p:nvGraphicFramePr>
        <p:xfrm>
          <a:off x="146050" y="4619625"/>
          <a:ext cx="894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940600" imgH="583920" progId="Equation.DSMT4">
                  <p:embed/>
                </p:oleObj>
              </mc:Choice>
              <mc:Fallback>
                <p:oleObj name="Equation" r:id="rId14" imgW="8940600" imgH="583920" progId="Equation.DSMT4">
                  <p:embed/>
                  <p:pic>
                    <p:nvPicPr>
                      <p:cNvPr id="4506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9625"/>
                        <a:ext cx="8940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852410"/>
              </p:ext>
            </p:extLst>
          </p:nvPr>
        </p:nvGraphicFramePr>
        <p:xfrm>
          <a:off x="146050" y="4615425"/>
          <a:ext cx="7048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507960" progId="Equation.DSMT4">
                  <p:embed/>
                </p:oleObj>
              </mc:Choice>
              <mc:Fallback>
                <p:oleObj name="Equation" r:id="rId16" imgW="7048440" imgH="507960" progId="Equation.DSMT4">
                  <p:embed/>
                  <p:pic>
                    <p:nvPicPr>
                      <p:cNvPr id="450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5425"/>
                        <a:ext cx="70485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3591334" y="2786812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580094">
            <a:off x="6813409" y="355031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449711">
            <a:off x="2705810" y="514975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973214">
            <a:off x="5934715" y="515286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テキスト ボックス 22"/>
          <p:cNvSpPr txBox="1"/>
          <p:nvPr/>
        </p:nvSpPr>
        <p:spPr>
          <a:xfrm>
            <a:off x="1500166" y="550070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ea typeface="Arial Unicode MS" panose="020B0604020202020204" pitchFamily="50" charset="-128"/>
              </a:rPr>
              <a:t> order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zero for Gaussian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2455" y="5572140"/>
            <a:ext cx="386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 order: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leading order for weak int.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214942" y="6000768"/>
            <a:ext cx="374333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Perturbative treatment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3723558">
            <a:off x="3503913" y="3490565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7091795" y="4358448"/>
            <a:ext cx="271108" cy="17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19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07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/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/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/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17686" y="3003775"/>
          <a:ext cx="6423624" cy="754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37360" imgH="838080" progId="Equation.DSMT4">
                  <p:embed/>
                </p:oleObj>
              </mc:Choice>
              <mc:Fallback>
                <p:oleObj name="Equation" r:id="rId2" imgW="7137360" imgH="83808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6" y="3003775"/>
                        <a:ext cx="6423624" cy="754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541463" y="4098925"/>
          <a:ext cx="3213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609480" progId="Equation.DSMT4">
                  <p:embed/>
                </p:oleObj>
              </mc:Choice>
              <mc:Fallback>
                <p:oleObj name="Equation" r:id="rId4" imgW="3213000" imgH="609480" progId="Equation.DSMT4">
                  <p:embed/>
                  <p:pic>
                    <p:nvPicPr>
                      <p:cNvPr id="1843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4098925"/>
                        <a:ext cx="3213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642938" y="2428875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714375" y="378618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where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41388" y="141605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80880" progId="Equation.DSMT4">
                  <p:embed/>
                </p:oleObj>
              </mc:Choice>
              <mc:Fallback>
                <p:oleObj name="Equation" r:id="rId6" imgW="876240" imgH="380880" progId="Equation.DSMT4">
                  <p:embed/>
                  <p:pic>
                    <p:nvPicPr>
                      <p:cNvPr id="1843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141605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2" name="Object 5"/>
          <p:cNvGraphicFramePr>
            <a:graphicFrameLocks noChangeAspect="1"/>
          </p:cNvGraphicFramePr>
          <p:nvPr/>
        </p:nvGraphicFramePr>
        <p:xfrm>
          <a:off x="2000250" y="1143000"/>
          <a:ext cx="3289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88960" imgH="787320" progId="Equation.DSMT4">
                  <p:embed/>
                </p:oleObj>
              </mc:Choice>
              <mc:Fallback>
                <p:oleObj name="Equation" r:id="rId8" imgW="3288960" imgH="787320" progId="Equation.DSMT4">
                  <p:embed/>
                  <p:pic>
                    <p:nvPicPr>
                      <p:cNvPr id="15668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1143000"/>
                        <a:ext cx="3289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4" name="Object 7"/>
          <p:cNvGraphicFramePr>
            <a:graphicFrameLocks noChangeAspect="1"/>
          </p:cNvGraphicFramePr>
          <p:nvPr/>
        </p:nvGraphicFramePr>
        <p:xfrm>
          <a:off x="1796012" y="3082380"/>
          <a:ext cx="5232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32240" imgH="558720" progId="Equation.DSMT4">
                  <p:embed/>
                </p:oleObj>
              </mc:Choice>
              <mc:Fallback>
                <p:oleObj name="Equation" r:id="rId10" imgW="5232240" imgH="558720" progId="Equation.DSMT4">
                  <p:embed/>
                  <p:pic>
                    <p:nvPicPr>
                      <p:cNvPr id="15668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012" y="3082380"/>
                        <a:ext cx="5232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0" name="正方形/長方形 25"/>
          <p:cNvSpPr>
            <a:spLocks noChangeArrowheads="1"/>
          </p:cNvSpPr>
          <p:nvPr/>
        </p:nvSpPr>
        <p:spPr bwMode="auto">
          <a:xfrm>
            <a:off x="642938" y="642938"/>
            <a:ext cx="309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Fluctuation Kernel at </a:t>
            </a:r>
          </a:p>
        </p:txBody>
      </p:sp>
      <p:graphicFrame>
        <p:nvGraphicFramePr>
          <p:cNvPr id="156686" name="Object 8"/>
          <p:cNvGraphicFramePr>
            <a:graphicFrameLocks noChangeAspect="1"/>
          </p:cNvGraphicFramePr>
          <p:nvPr/>
        </p:nvGraphicFramePr>
        <p:xfrm>
          <a:off x="1928813" y="1214438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787320" progId="Equation.DSMT4">
                  <p:embed/>
                </p:oleObj>
              </mc:Choice>
              <mc:Fallback>
                <p:oleObj name="Equation" r:id="rId12" imgW="1041120" imgH="787320" progId="Equation.DSMT4">
                  <p:embed/>
                  <p:pic>
                    <p:nvPicPr>
                      <p:cNvPr id="15668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1214438"/>
                        <a:ext cx="1041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3857625" y="1357313"/>
            <a:ext cx="351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/>
              <a:t>(in the high temperature limit)</a:t>
            </a:r>
            <a:endParaRPr lang="ja-JP" altLang="en-US" sz="2000" dirty="0"/>
          </a:p>
        </p:txBody>
      </p:sp>
      <p:sp>
        <p:nvSpPr>
          <p:cNvPr id="29" name="正方形/長方形 28"/>
          <p:cNvSpPr>
            <a:spLocks noChangeArrowheads="1"/>
          </p:cNvSpPr>
          <p:nvPr/>
        </p:nvSpPr>
        <p:spPr bwMode="auto">
          <a:xfrm>
            <a:off x="3643313" y="642938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B0F0"/>
                </a:solidFill>
              </a:rPr>
              <a:t>any temperature</a:t>
            </a:r>
          </a:p>
        </p:txBody>
      </p:sp>
      <p:sp>
        <p:nvSpPr>
          <p:cNvPr id="30" name="正方形/長方形 29"/>
          <p:cNvSpPr>
            <a:spLocks noChangeArrowheads="1"/>
          </p:cNvSpPr>
          <p:nvPr/>
        </p:nvSpPr>
        <p:spPr bwMode="auto">
          <a:xfrm>
            <a:off x="3643313" y="6429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0000"/>
                </a:solidFill>
              </a:rPr>
              <a:t>high temperature</a:t>
            </a:r>
            <a:endParaRPr lang="ja-JP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4695825" y="2071688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330120" progId="Equation.DSMT4">
                  <p:embed/>
                </p:oleObj>
              </mc:Choice>
              <mc:Fallback>
                <p:oleObj name="Equation" r:id="rId14" imgW="1434960" imgH="33012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2071688"/>
                        <a:ext cx="1435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Object 10"/>
          <p:cNvGraphicFramePr>
            <a:graphicFrameLocks noChangeAspect="1"/>
          </p:cNvGraphicFramePr>
          <p:nvPr/>
        </p:nvGraphicFramePr>
        <p:xfrm>
          <a:off x="2071670" y="2071678"/>
          <a:ext cx="660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330120" progId="Equation.DSMT4">
                  <p:embed/>
                </p:oleObj>
              </mc:Choice>
              <mc:Fallback>
                <p:oleObj name="Equation" r:id="rId16" imgW="660240" imgH="330120" progId="Equation.DSMT4">
                  <p:embed/>
                  <p:pic>
                    <p:nvPicPr>
                      <p:cNvPr id="15668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071678"/>
                        <a:ext cx="660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15913" y="3161237"/>
          <a:ext cx="1422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22360" imgH="355320" progId="Equation.DSMT4">
                  <p:embed/>
                </p:oleObj>
              </mc:Choice>
              <mc:Fallback>
                <p:oleObj name="Equation" r:id="rId18" imgW="1422360" imgH="355320" progId="Equation.DSMT4">
                  <p:embed/>
                  <p:pic>
                    <p:nvPicPr>
                      <p:cNvPr id="1844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161237"/>
                        <a:ext cx="1422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529531" y="4720380"/>
          <a:ext cx="56594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663880" imgH="380880" progId="Equation.DSMT4">
                  <p:embed/>
                </p:oleObj>
              </mc:Choice>
              <mc:Fallback>
                <p:oleObj name="Equation" r:id="rId20" imgW="5663880" imgH="380880" progId="Equation.DSMT4">
                  <p:embed/>
                  <p:pic>
                    <p:nvPicPr>
                      <p:cNvPr id="15669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531" y="4720380"/>
                        <a:ext cx="565943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Object 13"/>
          <p:cNvGraphicFramePr>
            <a:graphicFrameLocks noChangeAspect="1"/>
          </p:cNvGraphicFramePr>
          <p:nvPr/>
        </p:nvGraphicFramePr>
        <p:xfrm>
          <a:off x="1552504" y="5234214"/>
          <a:ext cx="342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9000" imgH="380880" progId="Equation.DSMT4">
                  <p:embed/>
                </p:oleObj>
              </mc:Choice>
              <mc:Fallback>
                <p:oleObj name="Equation" r:id="rId22" imgW="3429000" imgH="380880" progId="Equation.DSMT4">
                  <p:embed/>
                  <p:pic>
                    <p:nvPicPr>
                      <p:cNvPr id="156692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04" y="5234214"/>
                        <a:ext cx="342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571625" y="6143625"/>
          <a:ext cx="49387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047760" imgH="253800" progId="Equation.DSMT4">
                  <p:embed/>
                </p:oleObj>
              </mc:Choice>
              <mc:Fallback>
                <p:oleObj name="Equation" r:id="rId24" imgW="3047760" imgH="253800" progId="Equation.DSMT4">
                  <p:embed/>
                  <p:pic>
                    <p:nvPicPr>
                      <p:cNvPr id="156693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143625"/>
                        <a:ext cx="493871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93427"/>
              </p:ext>
            </p:extLst>
          </p:nvPr>
        </p:nvGraphicFramePr>
        <p:xfrm>
          <a:off x="1552575" y="4602163"/>
          <a:ext cx="5702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02040" imgH="660240" progId="Equation.DSMT4">
                  <p:embed/>
                </p:oleObj>
              </mc:Choice>
              <mc:Fallback>
                <p:oleObj name="Equation" r:id="rId26" imgW="5702040" imgH="660240" progId="Equation.DSMT4">
                  <p:embed/>
                  <p:pic>
                    <p:nvPicPr>
                      <p:cNvPr id="156695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4602163"/>
                        <a:ext cx="57023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5000625" y="24288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FF0000"/>
                </a:solidFill>
              </a:rPr>
              <a:t>at high temperatures</a:t>
            </a:r>
            <a:r>
              <a:rPr lang="en-US" altLang="ja-JP" sz="2400"/>
              <a:t>)</a:t>
            </a: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5000625" y="2428875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00B0F0"/>
                </a:solidFill>
              </a:rPr>
              <a:t>at any temperature</a:t>
            </a:r>
            <a:r>
              <a:rPr lang="en-US" altLang="ja-JP" sz="2400"/>
              <a:t>)</a:t>
            </a:r>
          </a:p>
        </p:txBody>
      </p:sp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1571625" y="5712608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44440" imgH="355320" progId="Equation.DSMT4">
                  <p:embed/>
                </p:oleObj>
              </mc:Choice>
              <mc:Fallback>
                <p:oleObj name="Equation" r:id="rId28" imgW="2044440" imgH="355320" progId="Equation.DSMT4">
                  <p:embed/>
                  <p:pic>
                    <p:nvPicPr>
                      <p:cNvPr id="2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712608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2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285E-6 L -0.13142 0.0057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56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2" grpId="0"/>
      <p:bldP spid="23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2050" y="1364244"/>
          <a:ext cx="34432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82400" progId="Equation.DSMT4">
                  <p:embed/>
                </p:oleObj>
              </mc:Choice>
              <mc:Fallback>
                <p:oleObj name="Equation" r:id="rId2" imgW="4089240" imgH="482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50" y="1364244"/>
                        <a:ext cx="344328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035024" y="1862666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V="1">
            <a:off x="3827112" y="1847339"/>
            <a:ext cx="2163614" cy="399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71" name="正方形/長方形 6"/>
          <p:cNvSpPr>
            <a:spLocks noChangeArrowheads="1"/>
          </p:cNvSpPr>
          <p:nvPr/>
        </p:nvSpPr>
        <p:spPr bwMode="auto">
          <a:xfrm>
            <a:off x="559870" y="418407"/>
            <a:ext cx="7457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HEOM at any temperature with correlated initial condition</a:t>
            </a: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5969" y="195421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Time derivatives of system parts are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4657" y="274002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4657" y="2954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033744" y="2454275"/>
          <a:ext cx="17287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04560" progId="Equation.DSMT4">
                  <p:embed/>
                </p:oleObj>
              </mc:Choice>
              <mc:Fallback>
                <p:oleObj name="Equation" r:id="rId4" imgW="609480" imgH="304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44" y="2454275"/>
                        <a:ext cx="17287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82" y="274002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4594" y="252571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609480" progId="Equation.DSMT4">
                  <p:embed/>
                </p:oleObj>
              </mc:Choice>
              <mc:Fallback>
                <p:oleObj name="Equation" r:id="rId7" imgW="291960" imgH="609480" progId="Equation.DSMT4">
                  <p:embed/>
                  <p:pic>
                    <p:nvPicPr>
                      <p:cNvPr id="17715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252571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3667721" y="1134076"/>
          <a:ext cx="3353069" cy="53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44640" imgH="583920" progId="Equation.DSMT4">
                  <p:embed/>
                </p:oleObj>
              </mc:Choice>
              <mc:Fallback>
                <p:oleObj name="Equation" r:id="rId9" imgW="3644640" imgH="583920" progId="Equation.DSMT4">
                  <p:embed/>
                  <p:pic>
                    <p:nvPicPr>
                      <p:cNvPr id="17715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721" y="1134076"/>
                        <a:ext cx="3353069" cy="53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0" name="Object 9"/>
          <p:cNvGraphicFramePr>
            <a:graphicFrameLocks noChangeAspect="1"/>
          </p:cNvGraphicFramePr>
          <p:nvPr/>
        </p:nvGraphicFramePr>
        <p:xfrm>
          <a:off x="3652843" y="1236326"/>
          <a:ext cx="2613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73320" imgH="482400" progId="Equation.DSMT4">
                  <p:embed/>
                </p:oleObj>
              </mc:Choice>
              <mc:Fallback>
                <p:oleObj name="Equation" r:id="rId11" imgW="3073320" imgH="482400" progId="Equation.DSMT4">
                  <p:embed/>
                  <p:pic>
                    <p:nvPicPr>
                      <p:cNvPr id="17716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43" y="1236326"/>
                        <a:ext cx="2613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6151390" y="1373601"/>
          <a:ext cx="1738800" cy="34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70000" imgH="406080" progId="Equation.DSMT4">
                  <p:embed/>
                </p:oleObj>
              </mc:Choice>
              <mc:Fallback>
                <p:oleObj name="Equation" r:id="rId13" imgW="2070000" imgH="406080" progId="Equation.DSMT4">
                  <p:embed/>
                  <p:pic>
                    <p:nvPicPr>
                      <p:cNvPr id="17716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390" y="1373601"/>
                        <a:ext cx="1738800" cy="341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>
            <a:spLocks noChangeArrowheads="1"/>
          </p:cNvSpPr>
          <p:nvPr/>
        </p:nvSpPr>
        <p:spPr bwMode="auto">
          <a:xfrm>
            <a:off x="5344255" y="804302"/>
            <a:ext cx="1855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B0F0"/>
                </a:solidFill>
              </a:rPr>
              <a:t>At any temperature </a:t>
            </a:r>
          </a:p>
        </p:txBody>
      </p:sp>
      <p:sp>
        <p:nvSpPr>
          <p:cNvPr id="26" name="正方形/長方形 25"/>
          <p:cNvSpPr>
            <a:spLocks noChangeArrowheads="1"/>
          </p:cNvSpPr>
          <p:nvPr/>
        </p:nvSpPr>
        <p:spPr bwMode="auto">
          <a:xfrm>
            <a:off x="5293033" y="786427"/>
            <a:ext cx="2086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At high temperature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58844" y="3312666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part is</a:t>
            </a:r>
            <a:endParaRPr lang="ja-JP" altLang="en-US" sz="2400" dirty="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6203376" y="1845891"/>
            <a:ext cx="1008112" cy="84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796025" y="1865323"/>
            <a:ext cx="3329185" cy="307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7134879" y="1845891"/>
            <a:ext cx="91119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8046077" y="1834236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7345662" y="1839373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944937" y="3889909"/>
          <a:ext cx="56594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663880" imgH="609480" progId="Equation.DSMT4">
                  <p:embed/>
                </p:oleObj>
              </mc:Choice>
              <mc:Fallback>
                <p:oleObj name="Equation" r:id="rId15" imgW="5663880" imgH="609480" progId="Equation.DSMT4">
                  <p:embed/>
                  <p:pic>
                    <p:nvPicPr>
                      <p:cNvPr id="4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37" y="3889909"/>
                        <a:ext cx="56594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1325593" y="4392993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4922710" y="3258503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FF0000"/>
                </a:solidFill>
              </a:rPr>
              <a:t>at high temperatures</a:t>
            </a:r>
            <a:r>
              <a:rPr lang="en-US" altLang="ja-JP" sz="2400" dirty="0"/>
              <a:t>)</a:t>
            </a:r>
          </a:p>
        </p:txBody>
      </p:sp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355" y="3251143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00B0F0"/>
                </a:solidFill>
              </a:rPr>
              <a:t>at any temperature</a:t>
            </a:r>
            <a:r>
              <a:rPr lang="en-US" altLang="ja-JP" sz="2400" dirty="0"/>
              <a:t>)</a:t>
            </a:r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07093"/>
              </p:ext>
            </p:extLst>
          </p:nvPr>
        </p:nvGraphicFramePr>
        <p:xfrm>
          <a:off x="1012980" y="5827723"/>
          <a:ext cx="64881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89360" imgH="672840" progId="Equation.DSMT4">
                  <p:embed/>
                </p:oleObj>
              </mc:Choice>
              <mc:Fallback>
                <p:oleObj name="Equation" r:id="rId17" imgW="6489360" imgH="672840" progId="Equation.DSMT4">
                  <p:embed/>
                  <p:pic>
                    <p:nvPicPr>
                      <p:cNvPr id="48" name="オブジェクト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980" y="5827723"/>
                        <a:ext cx="64881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827584" y="5877272"/>
          <a:ext cx="2449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50880" imgH="672840" progId="Equation.DSMT4">
                  <p:embed/>
                </p:oleObj>
              </mc:Choice>
              <mc:Fallback>
                <p:oleObj name="Equation" r:id="rId19" imgW="2450880" imgH="672840" progId="Equation.DSMT4">
                  <p:embed/>
                  <p:pic>
                    <p:nvPicPr>
                      <p:cNvPr id="49" name="オブジェクト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877272"/>
                        <a:ext cx="2449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97391"/>
              </p:ext>
            </p:extLst>
          </p:nvPr>
        </p:nvGraphicFramePr>
        <p:xfrm>
          <a:off x="944594" y="3873054"/>
          <a:ext cx="81153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115120" imgH="1269720" progId="Equation.DSMT4">
                  <p:embed/>
                </p:oleObj>
              </mc:Choice>
              <mc:Fallback>
                <p:oleObj name="Equation" r:id="rId21" imgW="8115120" imgH="1269720" progId="Equation.DSMT4">
                  <p:embed/>
                  <p:pic>
                    <p:nvPicPr>
                      <p:cNvPr id="5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3873054"/>
                        <a:ext cx="81153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24212" y="5151469"/>
            <a:ext cx="299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Equation of motion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0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0648 L 0.08993 0.0018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26" grpId="0"/>
      <p:bldP spid="28" grpId="0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2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28" y="1092825"/>
          <a:ext cx="8797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00920" imgH="520560" progId="Equation.DSMT4">
                  <p:embed/>
                </p:oleObj>
              </mc:Choice>
              <mc:Fallback>
                <p:oleObj name="Equation" r:id="rId2" imgW="8800920" imgH="5205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28" y="1092825"/>
                        <a:ext cx="8797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57964"/>
              </p:ext>
            </p:extLst>
          </p:nvPr>
        </p:nvGraphicFramePr>
        <p:xfrm>
          <a:off x="148535" y="2507233"/>
          <a:ext cx="8899525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02440" imgH="2197080" progId="Equation.DSMT4">
                  <p:embed/>
                </p:oleObj>
              </mc:Choice>
              <mc:Fallback>
                <p:oleObj name="Equation" r:id="rId4" imgW="8902440" imgH="2197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35" y="2507233"/>
                        <a:ext cx="8899525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214479"/>
              </p:ext>
            </p:extLst>
          </p:nvPr>
        </p:nvGraphicFramePr>
        <p:xfrm>
          <a:off x="893763" y="5045075"/>
          <a:ext cx="7769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609480" progId="Equation.DSMT4">
                  <p:embed/>
                </p:oleObj>
              </mc:Choice>
              <mc:Fallback>
                <p:oleObj name="Equation" r:id="rId6" imgW="7772400" imgH="60948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5045075"/>
                        <a:ext cx="77692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148535" y="1892690"/>
            <a:ext cx="383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Time derivative of the density matrices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53304" y="548680"/>
            <a:ext cx="1860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Here, for example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611560" y="4575738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</a:p>
        </p:txBody>
      </p:sp>
    </p:spTree>
    <p:extLst>
      <p:ext uri="{BB962C8B-B14F-4D97-AF65-F5344CB8AC3E}">
        <p14:creationId xmlns:p14="http://schemas.microsoft.com/office/powerpoint/2010/main" val="32551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52336"/>
              </p:ext>
            </p:extLst>
          </p:nvPr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79281"/>
              </p:ext>
            </p:extLst>
          </p:nvPr>
        </p:nvGraphicFramePr>
        <p:xfrm>
          <a:off x="518819" y="4927777"/>
          <a:ext cx="863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5680" imgH="901440" progId="Equation.DSMT4">
                  <p:embed/>
                </p:oleObj>
              </mc:Choice>
              <mc:Fallback>
                <p:oleObj name="Equation" r:id="rId4" imgW="8635680" imgH="90144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819" y="4927777"/>
                        <a:ext cx="8636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59149"/>
              </p:ext>
            </p:extLst>
          </p:nvPr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65300"/>
              </p:ext>
            </p:extLst>
          </p:nvPr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72428"/>
              </p:ext>
            </p:extLst>
          </p:nvPr>
        </p:nvGraphicFramePr>
        <p:xfrm>
          <a:off x="2036526" y="1033463"/>
          <a:ext cx="5041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990360" progId="Equation.DSMT4">
                  <p:embed/>
                </p:oleObj>
              </mc:Choice>
              <mc:Fallback>
                <p:oleObj name="Equation" r:id="rId2" imgW="5041800" imgH="990360" progId="Equation.DSMT4">
                  <p:embed/>
                  <p:pic>
                    <p:nvPicPr>
                      <p:cNvPr id="225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526" y="1033463"/>
                        <a:ext cx="5041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29918"/>
              </p:ext>
            </p:extLst>
          </p:nvPr>
        </p:nvGraphicFramePr>
        <p:xfrm>
          <a:off x="2157115" y="337344"/>
          <a:ext cx="1701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812520" progId="Equation.DSMT4">
                  <p:embed/>
                </p:oleObj>
              </mc:Choice>
              <mc:Fallback>
                <p:oleObj name="Equation" r:id="rId4" imgW="1701720" imgH="812520" progId="Equation.DSMT4">
                  <p:embed/>
                  <p:pic>
                    <p:nvPicPr>
                      <p:cNvPr id="2253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115" y="337344"/>
                        <a:ext cx="1701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正方形/長方形 7"/>
          <p:cNvSpPr>
            <a:spLocks noChangeArrowheads="1"/>
          </p:cNvSpPr>
          <p:nvPr/>
        </p:nvSpPr>
        <p:spPr bwMode="auto">
          <a:xfrm>
            <a:off x="728365" y="480219"/>
            <a:ext cx="141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</a:t>
            </a:r>
          </a:p>
        </p:txBody>
      </p:sp>
      <p:sp>
        <p:nvSpPr>
          <p:cNvPr id="22537" name="正方形/長方形 10"/>
          <p:cNvSpPr>
            <a:spLocks noChangeArrowheads="1"/>
          </p:cNvSpPr>
          <p:nvPr/>
        </p:nvSpPr>
        <p:spPr bwMode="auto">
          <a:xfrm>
            <a:off x="571476" y="3048671"/>
            <a:ext cx="189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 2</a:t>
            </a: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79247"/>
              </p:ext>
            </p:extLst>
          </p:nvPr>
        </p:nvGraphicFramePr>
        <p:xfrm>
          <a:off x="892175" y="3605213"/>
          <a:ext cx="4572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0" imgH="723600" progId="Equation.DSMT4">
                  <p:embed/>
                </p:oleObj>
              </mc:Choice>
              <mc:Fallback>
                <p:oleObj name="Equation" r:id="rId6" imgW="4572000" imgH="723600" progId="Equation.DSMT4">
                  <p:embed/>
                  <p:pic>
                    <p:nvPicPr>
                      <p:cNvPr id="225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3605213"/>
                        <a:ext cx="4572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15308"/>
              </p:ext>
            </p:extLst>
          </p:nvPr>
        </p:nvGraphicFramePr>
        <p:xfrm>
          <a:off x="3000351" y="2162031"/>
          <a:ext cx="1219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812520" progId="Equation.DSMT4">
                  <p:embed/>
                </p:oleObj>
              </mc:Choice>
              <mc:Fallback>
                <p:oleObj name="Equation" r:id="rId8" imgW="1218960" imgH="812520" progId="Equation.DSMT4">
                  <p:embed/>
                  <p:pic>
                    <p:nvPicPr>
                      <p:cNvPr id="225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51" y="2162031"/>
                        <a:ext cx="1219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正方形/長方形 11"/>
          <p:cNvSpPr>
            <a:spLocks noChangeArrowheads="1"/>
          </p:cNvSpPr>
          <p:nvPr/>
        </p:nvSpPr>
        <p:spPr bwMode="auto">
          <a:xfrm>
            <a:off x="714721" y="2337599"/>
            <a:ext cx="7678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Conditions: for </a:t>
            </a:r>
            <a:r>
              <a:rPr lang="ja-JP" altLang="en-US" sz="2400" dirty="0">
                <a:ea typeface="Arial Unicode MS" panose="020B0604020202020204" pitchFamily="50" charset="-128"/>
              </a:rPr>
              <a:t>        　　　　　　　 </a:t>
            </a:r>
            <a:r>
              <a:rPr lang="en-US" altLang="ja-JP" sz="2400" dirty="0">
                <a:ea typeface="Arial Unicode MS" panose="020B0604020202020204" pitchFamily="50" charset="-128"/>
              </a:rPr>
              <a:t>,</a:t>
            </a:r>
            <a:r>
              <a:rPr lang="ja-JP" altLang="en-US" sz="2400" dirty="0">
                <a:ea typeface="Arial Unicode MS" panose="020B0604020202020204" pitchFamily="50" charset="-128"/>
              </a:rPr>
              <a:t>    　　              </a:t>
            </a:r>
            <a:r>
              <a:rPr lang="en-US" altLang="ja-JP" sz="2400" dirty="0">
                <a:ea typeface="Arial Unicode MS" panose="020B0604020202020204" pitchFamily="50" charset="-128"/>
              </a:rPr>
              <a:t>or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2765"/>
              </p:ext>
            </p:extLst>
          </p:nvPr>
        </p:nvGraphicFramePr>
        <p:xfrm>
          <a:off x="4500908" y="240903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225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908" y="240903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9846"/>
              </p:ext>
            </p:extLst>
          </p:nvPr>
        </p:nvGraphicFramePr>
        <p:xfrm>
          <a:off x="6286858" y="2409031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2253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858" y="2409031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正方形/長方形 12"/>
          <p:cNvSpPr>
            <a:spLocks noChangeArrowheads="1"/>
          </p:cNvSpPr>
          <p:nvPr/>
        </p:nvSpPr>
        <p:spPr bwMode="auto">
          <a:xfrm>
            <a:off x="6572226" y="3000378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1476" y="4573591"/>
            <a:ext cx="5748338" cy="1138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N</a:t>
            </a: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K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determine the hierarchy number</a:t>
            </a:r>
          </a:p>
          <a:p>
            <a:pPr>
              <a:defRPr/>
            </a:pP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slow modulation</a:t>
            </a:r>
            <a:r>
              <a:rPr lang="ja-JP" alt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large  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N</a:t>
            </a:r>
            <a:endParaRPr lang="en-US" altLang="ja-JP" sz="2000" dirty="0">
              <a:solidFill>
                <a:schemeClr val="accent2">
                  <a:lumMod val="75000"/>
                </a:schemeClr>
              </a:solidFill>
              <a:latin typeface="Arial" charset="0"/>
              <a:ea typeface="Arial Unicode MS" panose="020B0604020202020204" pitchFamily="50" charset="-128"/>
            </a:endParaRPr>
          </a:p>
          <a:p>
            <a:pPr>
              <a:defRPr/>
            </a:pPr>
            <a:r>
              <a:rPr lang="ja-JP" altLang="en-US" sz="2000" dirty="0">
                <a:latin typeface="Arial" charset="0"/>
                <a:ea typeface="Arial Unicode MS" panose="020B0604020202020204" pitchFamily="50" charset="-128"/>
              </a:rPr>
              <a:t>　 　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low temperature</a:t>
            </a:r>
            <a:r>
              <a:rPr lang="ja-JP" altLang="en-US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large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N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K</a:t>
            </a:r>
            <a:endParaRPr lang="en-US" altLang="ja-JP" sz="2000" dirty="0">
              <a:solidFill>
                <a:srgbClr val="0066FF"/>
              </a:solidFill>
              <a:latin typeface="Arial" charset="0"/>
              <a:ea typeface="Arial Unicode MS" panose="020B0604020202020204" pitchFamily="50" charset="-128"/>
            </a:endParaRPr>
          </a:p>
        </p:txBody>
      </p:sp>
      <p:pic>
        <p:nvPicPr>
          <p:cNvPr id="2254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67051" y="5077913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3890" y="5430841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00789" y="3714753"/>
            <a:ext cx="2278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線矢印コネクタ 26"/>
          <p:cNvCxnSpPr/>
          <p:nvPr/>
        </p:nvCxnSpPr>
        <p:spPr>
          <a:xfrm rot="5400000" flipH="1" flipV="1">
            <a:off x="6392839" y="4751391"/>
            <a:ext cx="1073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rot="5400000" flipH="1" flipV="1">
            <a:off x="6678588" y="4751391"/>
            <a:ext cx="93027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rot="5400000" flipH="1" flipV="1">
            <a:off x="7001645" y="4715672"/>
            <a:ext cx="714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5400000" flipH="1" flipV="1">
            <a:off x="7178651" y="4679954"/>
            <a:ext cx="6445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rot="5400000" flipH="1" flipV="1">
            <a:off x="7392964" y="467995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rot="5400000" flipH="1" flipV="1">
            <a:off x="7608864" y="4679953"/>
            <a:ext cx="357188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 flipH="1" flipV="1">
            <a:off x="7823176" y="4608516"/>
            <a:ext cx="214313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rot="5400000" flipH="1" flipV="1">
            <a:off x="6430145" y="5001422"/>
            <a:ext cx="114300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5400000" flipH="1" flipV="1">
            <a:off x="6680176" y="4965703"/>
            <a:ext cx="92868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6930207" y="4929985"/>
            <a:ext cx="714375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1367" y="5809671"/>
            <a:ext cx="68916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Ishizaki and YT,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6"/>
              </a:rPr>
              <a:t>JPSJ 74, 3131 (2005)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;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125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, 084501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(2006).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solidFill>
                <a:schemeClr val="tx2"/>
              </a:solidFill>
              <a:latin typeface="Arial Unicode MS" panose="020B0604020202020204" pitchFamily="50" charset="-128"/>
              <a:ea typeface="HG明朝B" pitchFamily="17" charset="-128"/>
              <a:cs typeface="Arial Unicode MS" panose="020B0604020202020204" pitchFamily="50" charset="-128"/>
            </a:endParaRPr>
          </a:p>
        </p:txBody>
      </p:sp>
      <p:pic>
        <p:nvPicPr>
          <p:cNvPr id="520200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715008" y="3525844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689457" y="6228020"/>
            <a:ext cx="8558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Effective truncation scheme: </a:t>
            </a:r>
            <a:r>
              <a:rPr lang="en-US" altLang="ja-JP" dirty="0">
                <a:ea typeface="Arial Unicode MS" panose="020B0604020202020204" pitchFamily="50" charset="-128"/>
              </a:rPr>
              <a:t>Shi, Chen, Nan,  </a:t>
            </a:r>
            <a:r>
              <a:rPr lang="en-US" altLang="ja-JP" dirty="0" err="1">
                <a:ea typeface="Arial Unicode MS" panose="020B0604020202020204" pitchFamily="50" charset="-128"/>
              </a:rPr>
              <a:t>Xu</a:t>
            </a:r>
            <a:r>
              <a:rPr lang="en-US" altLang="ja-JP" dirty="0">
                <a:ea typeface="Arial Unicode MS" panose="020B0604020202020204" pitchFamily="50" charset="-128"/>
              </a:rPr>
              <a:t>, &amp; Yan, JCP </a:t>
            </a:r>
            <a:r>
              <a:rPr lang="en-US" altLang="ja-JP" b="1" dirty="0">
                <a:ea typeface="Arial Unicode MS" panose="020B0604020202020204" pitchFamily="50" charset="-128"/>
                <a:hlinkClick r:id="rId19"/>
              </a:rPr>
              <a:t>130</a:t>
            </a:r>
            <a:r>
              <a:rPr lang="ja-JP" altLang="en-US" dirty="0">
                <a:ea typeface="Arial Unicode MS" panose="020B0604020202020204" pitchFamily="50" charset="-128"/>
                <a:hlinkClick r:id="rId19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  <a:hlinkClick r:id="rId19"/>
              </a:rPr>
              <a:t>(2009) 084105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47713" y="1844675"/>
          <a:ext cx="7480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81400" imgH="457200" progId="Equation.DSMT4">
                  <p:embed/>
                </p:oleObj>
              </mc:Choice>
              <mc:Fallback>
                <p:oleObj name="Equation" r:id="rId2" imgW="5981400" imgH="45720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1844675"/>
                        <a:ext cx="7480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539552" y="1271887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428596" y="642918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238397" y="2728947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642756" y="4214817"/>
          <a:ext cx="21574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77880" imgH="1066680" progId="Equation.DSMT4">
                  <p:embed/>
                </p:oleObj>
              </mc:Choice>
              <mc:Fallback>
                <p:oleObj name="Equation" r:id="rId4" imgW="3377880" imgH="106668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756" y="4214817"/>
                        <a:ext cx="21574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379538" y="4127500"/>
          <a:ext cx="2346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583920" progId="Equation.DSMT4">
                  <p:embed/>
                </p:oleObj>
              </mc:Choice>
              <mc:Fallback>
                <p:oleObj name="Equation" r:id="rId6" imgW="1600200" imgH="5839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4127500"/>
                        <a:ext cx="2346325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9085" y="5497108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18763" y="4424072"/>
            <a:ext cx="422653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88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660049" y="3066666"/>
            <a:ext cx="63610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 and interaction is commutable: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206482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065332" y="3589886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32" y="3589886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719650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/>
          <p:cNvSpPr/>
          <p:nvPr/>
        </p:nvSpPr>
        <p:spPr>
          <a:xfrm>
            <a:off x="613420" y="5528064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Response function approach can also be applied:</a:t>
            </a:r>
            <a:endParaRPr lang="en-US" dirty="0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6018840" y="4791204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100" imgH="787400" progId="Equation.DSMT4">
                  <p:embed/>
                </p:oleObj>
              </mc:Choice>
              <mc:Fallback>
                <p:oleObj name="Equation" r:id="rId8" imgW="2705100" imgH="7874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840" y="4791204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17507" y="4482232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43200" y="4542270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2083602" y="4961661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98232" y="6020216"/>
            <a:ext cx="8505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Note: Hierarchy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eq.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of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Motion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(HEOM)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can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be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applied to non-commutable case.</a:t>
            </a:r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664024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307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6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 dirty="0">
                <a:latin typeface="Times" charset="0"/>
                <a:cs typeface="Times" charset="0"/>
                <a:sym typeface="Times" charset="0"/>
              </a:rPr>
              <a:t>Three-pulse photon echo (response function theory)</a:t>
            </a:r>
          </a:p>
        </p:txBody>
      </p:sp>
      <p:graphicFrame>
        <p:nvGraphicFramePr>
          <p:cNvPr id="1447937" name="Object 12"/>
          <p:cNvGraphicFramePr>
            <a:graphicFrameLocks noChangeAspect="1"/>
          </p:cNvGraphicFramePr>
          <p:nvPr/>
        </p:nvGraphicFramePr>
        <p:xfrm>
          <a:off x="755576" y="5675921"/>
          <a:ext cx="7899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99120" imgH="482400" progId="Equation.DSMT4">
                  <p:embed/>
                </p:oleObj>
              </mc:Choice>
              <mc:Fallback>
                <p:oleObj name="Equation" r:id="rId3" imgW="7899120" imgH="482400" progId="Equation.DSMT4">
                  <p:embed/>
                  <p:pic>
                    <p:nvPicPr>
                      <p:cNvPr id="14479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675921"/>
                        <a:ext cx="78994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/>
          <p:cNvCxnSpPr/>
          <p:nvPr/>
        </p:nvCxnSpPr>
        <p:spPr>
          <a:xfrm rot="16200000" flipV="1">
            <a:off x="7142000" y="3765771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rot="16200000" flipV="1">
            <a:off x="6574278" y="3753127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16200000" flipV="1">
            <a:off x="5708183" y="377281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rot="16200000" flipV="1">
            <a:off x="5135644" y="376646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6957125" y="4180331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6390220" y="2477583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6957125" y="2494406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>
            <a:spLocks noChangeArrowheads="1"/>
          </p:cNvSpPr>
          <p:nvPr/>
        </p:nvSpPr>
        <p:spPr bwMode="auto">
          <a:xfrm>
            <a:off x="6456807" y="2167274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16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25"/>
          <p:cNvGraphicFramePr>
            <a:graphicFrameLocks noChangeAspect="1"/>
          </p:cNvGraphicFramePr>
          <p:nvPr/>
        </p:nvGraphicFramePr>
        <p:xfrm>
          <a:off x="6423396" y="4531168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04560" progId="Equation.DSMT4">
                  <p:embed/>
                </p:oleObj>
              </mc:Choice>
              <mc:Fallback>
                <p:oleObj name="Equation" r:id="rId5" imgW="457200" imgH="304560" progId="Equation.DSMT4">
                  <p:embed/>
                  <p:pic>
                    <p:nvPicPr>
                      <p:cNvPr id="2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3396" y="4531168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6442446" y="369138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2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2446" y="3691380"/>
                        <a:ext cx="431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7"/>
          <p:cNvGraphicFramePr>
            <a:graphicFrameLocks noChangeAspect="1"/>
          </p:cNvGraphicFramePr>
          <p:nvPr/>
        </p:nvGraphicFramePr>
        <p:xfrm>
          <a:off x="6439107" y="2853180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304560" progId="Equation.DSMT4">
                  <p:embed/>
                </p:oleObj>
              </mc:Choice>
              <mc:Fallback>
                <p:oleObj name="Equation" r:id="rId9" imgW="457200" imgH="304560" progId="Equation.DSMT4">
                  <p:embed/>
                  <p:pic>
                    <p:nvPicPr>
                      <p:cNvPr id="2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9107" y="2853180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6390936" y="4204144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6389348" y="3415156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H="1">
            <a:off x="6957125" y="340245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6317911" y="4123181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6876163" y="3332606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6313148" y="2416619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6877750" y="4958206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H="1">
            <a:off x="8395705" y="4181221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7826396" y="2484239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8394118" y="2490534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>
            <a:spLocks noChangeArrowheads="1"/>
          </p:cNvSpPr>
          <p:nvPr/>
        </p:nvSpPr>
        <p:spPr bwMode="auto">
          <a:xfrm>
            <a:off x="7867040" y="2193044"/>
            <a:ext cx="571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16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29"/>
          <p:cNvGraphicFramePr>
            <a:graphicFrameLocks noChangeAspect="1"/>
          </p:cNvGraphicFramePr>
          <p:nvPr/>
        </p:nvGraphicFramePr>
        <p:xfrm>
          <a:off x="7846266" y="4509615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04560" progId="Equation.DSMT4">
                  <p:embed/>
                </p:oleObj>
              </mc:Choice>
              <mc:Fallback>
                <p:oleObj name="Equation" r:id="rId11" imgW="457200" imgH="304560" progId="Equation.DSMT4">
                  <p:embed/>
                  <p:pic>
                    <p:nvPicPr>
                      <p:cNvPr id="4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6266" y="4509615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7858966" y="3688877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04560" progId="Equation.DSMT4">
                  <p:embed/>
                </p:oleObj>
              </mc:Choice>
              <mc:Fallback>
                <p:oleObj name="Equation" r:id="rId13" imgW="495000" imgH="304560" progId="Equation.DSMT4">
                  <p:embed/>
                  <p:pic>
                    <p:nvPicPr>
                      <p:cNvPr id="4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966" y="3688877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1"/>
          <p:cNvGraphicFramePr>
            <a:graphicFrameLocks noChangeAspect="1"/>
          </p:cNvGraphicFramePr>
          <p:nvPr/>
        </p:nvGraphicFramePr>
        <p:xfrm>
          <a:off x="7871501" y="2864801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04560" progId="Equation.DSMT4">
                  <p:embed/>
                </p:oleObj>
              </mc:Choice>
              <mc:Fallback>
                <p:oleObj name="Equation" r:id="rId15" imgW="457200" imgH="304560" progId="Equation.DSMT4">
                  <p:embed/>
                  <p:pic>
                    <p:nvPicPr>
                      <p:cNvPr id="4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1501" y="2864801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7826396" y="4181277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7824809" y="3398639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8395705" y="339223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329085" y="41459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7756546" y="3311327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7748609" y="2385814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8330618" y="4935284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78" name="直線コネクタ 77"/>
          <p:cNvCxnSpPr/>
          <p:nvPr/>
        </p:nvCxnSpPr>
        <p:spPr>
          <a:xfrm rot="10800000">
            <a:off x="5985508" y="5035269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47957" name="Object 21"/>
          <p:cNvGraphicFramePr>
            <a:graphicFrameLocks noChangeAspect="1"/>
          </p:cNvGraphicFramePr>
          <p:nvPr/>
        </p:nvGraphicFramePr>
        <p:xfrm>
          <a:off x="1247956" y="1577925"/>
          <a:ext cx="2311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11200" imgH="698400" progId="Equation.DSMT4">
                  <p:embed/>
                </p:oleObj>
              </mc:Choice>
              <mc:Fallback>
                <p:oleObj name="Equation" r:id="rId17" imgW="2311200" imgH="698400" progId="Equation.DSMT4">
                  <p:embed/>
                  <p:pic>
                    <p:nvPicPr>
                      <p:cNvPr id="14479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956" y="1577925"/>
                        <a:ext cx="23114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7958" name="Object 12"/>
          <p:cNvGraphicFramePr>
            <a:graphicFrameLocks noChangeAspect="1"/>
          </p:cNvGraphicFramePr>
          <p:nvPr/>
        </p:nvGraphicFramePr>
        <p:xfrm>
          <a:off x="1231900" y="3673475"/>
          <a:ext cx="21971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97080" imgH="723600" progId="Equation.DSMT4">
                  <p:embed/>
                </p:oleObj>
              </mc:Choice>
              <mc:Fallback>
                <p:oleObj name="Equation" r:id="rId19" imgW="2197080" imgH="723600" progId="Equation.DSMT4">
                  <p:embed/>
                  <p:pic>
                    <p:nvPicPr>
                      <p:cNvPr id="144795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3673475"/>
                        <a:ext cx="21971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正方形/長方形 84"/>
          <p:cNvSpPr/>
          <p:nvPr/>
        </p:nvSpPr>
        <p:spPr>
          <a:xfrm>
            <a:off x="505306" y="958333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 shape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39661" y="2810555"/>
            <a:ext cx="1760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Linear response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439661" y="485926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Photon echo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4" name="オブジェクト 73"/>
          <p:cNvGraphicFramePr>
            <a:graphicFrameLocks noGrp="1" noChangeAspect="1"/>
          </p:cNvGraphicFramePr>
          <p:nvPr/>
        </p:nvGraphicFramePr>
        <p:xfrm>
          <a:off x="4045516" y="1597389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736560" progId="Equation.DSMT4">
                  <p:embed/>
                </p:oleObj>
              </mc:Choice>
              <mc:Fallback>
                <p:oleObj name="Equation" r:id="rId21" imgW="1765080" imgH="736560" progId="Equation.DSMT4">
                  <p:embed/>
                  <p:pic>
                    <p:nvPicPr>
                      <p:cNvPr id="74" name="オブジェクト 7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516" y="1597389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20648" y="1027679"/>
            <a:ext cx="1352550" cy="101917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39694" y="3233665"/>
            <a:ext cx="1272381" cy="1428350"/>
          </a:xfrm>
          <a:prstGeom prst="rect">
            <a:avLst/>
          </a:prstGeom>
        </p:spPr>
      </p:pic>
      <p:cxnSp>
        <p:nvCxnSpPr>
          <p:cNvPr id="80" name="直線コネクタ 79"/>
          <p:cNvCxnSpPr/>
          <p:nvPr/>
        </p:nvCxnSpPr>
        <p:spPr>
          <a:xfrm flipH="1" flipV="1">
            <a:off x="3937475" y="4231667"/>
            <a:ext cx="1474600" cy="108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4045516" y="3233665"/>
            <a:ext cx="1302222" cy="2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rot="10800000">
            <a:off x="5751935" y="2528095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10800000">
            <a:off x="5985508" y="3378834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rot="10800000">
            <a:off x="6084000" y="4273278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74978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Second-order Perturbation </a:t>
            </a:r>
            <a:endParaRPr kumimoji="1" lang="ja-JP" altLang="en-US" dirty="0"/>
          </a:p>
        </p:txBody>
      </p:sp>
      <p:pic>
        <p:nvPicPr>
          <p:cNvPr id="10" name="Picture 3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4005064"/>
            <a:ext cx="7845425" cy="28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88377"/>
              </p:ext>
            </p:extLst>
          </p:nvPr>
        </p:nvGraphicFramePr>
        <p:xfrm>
          <a:off x="1343025" y="2708275"/>
          <a:ext cx="5651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651280" imgH="647640" progId="Equation.DSMT4">
                  <p:embed/>
                </p:oleObj>
              </mc:Choice>
              <mc:Fallback>
                <p:oleObj name="Equation" r:id="rId3" imgW="5651280" imgH="64764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708275"/>
                        <a:ext cx="5651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39552" y="2132856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14369"/>
              </p:ext>
            </p:extLst>
          </p:nvPr>
        </p:nvGraphicFramePr>
        <p:xfrm>
          <a:off x="3048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1840" imgH="457200" progId="Equation.DSMT4">
                  <p:embed/>
                </p:oleObj>
              </mc:Choice>
              <mc:Fallback>
                <p:oleObj name="Equation" r:id="rId5" imgW="2031840" imgH="45720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14466"/>
              </p:ext>
            </p:extLst>
          </p:nvPr>
        </p:nvGraphicFramePr>
        <p:xfrm>
          <a:off x="24511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457200" progId="Equation.DSMT4">
                  <p:embed/>
                </p:oleObj>
              </mc:Choice>
              <mc:Fallback>
                <p:oleObj name="Equation" r:id="rId7" imgW="2031840" imgH="457200" progId="Equation.DSMT4">
                  <p:embed/>
                  <p:pic>
                    <p:nvPicPr>
                      <p:cNvPr id="14" name="オブジェクト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837000"/>
              </p:ext>
            </p:extLst>
          </p:nvPr>
        </p:nvGraphicFramePr>
        <p:xfrm>
          <a:off x="4581525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457200" progId="Equation.DSMT4">
                  <p:embed/>
                </p:oleObj>
              </mc:Choice>
              <mc:Fallback>
                <p:oleObj name="Equation" r:id="rId9" imgW="2031840" imgH="457200" progId="Equation.DSMT4">
                  <p:embed/>
                  <p:pic>
                    <p:nvPicPr>
                      <p:cNvPr id="15" name="オブジェクト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618402"/>
              </p:ext>
            </p:extLst>
          </p:nvPr>
        </p:nvGraphicFramePr>
        <p:xfrm>
          <a:off x="6742113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1840" imgH="457200" progId="Equation.DSMT4">
                  <p:embed/>
                </p:oleObj>
              </mc:Choice>
              <mc:Fallback>
                <p:oleObj name="Equation" r:id="rId11" imgW="2031840" imgH="457200" progId="Equation.DSMT4">
                  <p:embed/>
                  <p:pic>
                    <p:nvPicPr>
                      <p:cNvPr id="16" name="オブジェクト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2113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69715"/>
              </p:ext>
            </p:extLst>
          </p:nvPr>
        </p:nvGraphicFramePr>
        <p:xfrm>
          <a:off x="1500188" y="1247775"/>
          <a:ext cx="563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638680" imgH="736560" progId="Equation.DSMT4">
                  <p:embed/>
                </p:oleObj>
              </mc:Choice>
              <mc:Fallback>
                <p:oleObj name="Equation" r:id="rId13" imgW="5638680" imgH="7365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247775"/>
                        <a:ext cx="5638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(TCL)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568" y="4498655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301" y="159197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736560" progId="Equation.DSMT4">
                  <p:embed/>
                </p:oleObj>
              </mc:Choice>
              <mc:Fallback>
                <p:oleObj name="Equation" r:id="rId4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5270532" y="1748344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82600" imgH="482400" progId="Equation.DSMT4">
                  <p:embed/>
                </p:oleObj>
              </mc:Choice>
              <mc:Fallback>
                <p:oleObj name="Equation" r:id="rId6" imgW="2082600" imgH="482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32" y="1748344"/>
                        <a:ext cx="2082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5311036" y="5147840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5281942" y="2441518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080378463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86" name="円/楕円 185"/>
          <p:cNvSpPr/>
          <p:nvPr/>
        </p:nvSpPr>
        <p:spPr>
          <a:xfrm>
            <a:off x="6775861" y="312855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7" name="円/楕円 186"/>
          <p:cNvSpPr/>
          <p:nvPr/>
        </p:nvSpPr>
        <p:spPr>
          <a:xfrm>
            <a:off x="6631845" y="363261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8" name="円/楕円 187"/>
          <p:cNvSpPr/>
          <p:nvPr/>
        </p:nvSpPr>
        <p:spPr>
          <a:xfrm>
            <a:off x="6631845" y="291253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9" name="円/楕円 188"/>
          <p:cNvSpPr/>
          <p:nvPr/>
        </p:nvSpPr>
        <p:spPr>
          <a:xfrm>
            <a:off x="5623733" y="29845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0" name="円/楕円 189"/>
          <p:cNvSpPr/>
          <p:nvPr/>
        </p:nvSpPr>
        <p:spPr>
          <a:xfrm>
            <a:off x="5623733" y="327257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1" name="円/楕円 190"/>
          <p:cNvSpPr/>
          <p:nvPr/>
        </p:nvSpPr>
        <p:spPr>
          <a:xfrm>
            <a:off x="5479717" y="348859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2" name="円/楕円 191"/>
          <p:cNvSpPr/>
          <p:nvPr/>
        </p:nvSpPr>
        <p:spPr>
          <a:xfrm>
            <a:off x="2066470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3" name="円/楕円 192"/>
          <p:cNvSpPr/>
          <p:nvPr/>
        </p:nvSpPr>
        <p:spPr>
          <a:xfrm>
            <a:off x="3218598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" name="円/楕円 193"/>
          <p:cNvSpPr/>
          <p:nvPr/>
        </p:nvSpPr>
        <p:spPr>
          <a:xfrm>
            <a:off x="1922454" y="45793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5" name="円/楕円 194"/>
          <p:cNvSpPr/>
          <p:nvPr/>
        </p:nvSpPr>
        <p:spPr>
          <a:xfrm>
            <a:off x="1858830" y="5091781"/>
            <a:ext cx="1080120" cy="12961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6" name="円/楕円 195"/>
          <p:cNvSpPr/>
          <p:nvPr/>
        </p:nvSpPr>
        <p:spPr>
          <a:xfrm>
            <a:off x="2138478" y="529942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7" name="円/楕円 196"/>
          <p:cNvSpPr/>
          <p:nvPr/>
        </p:nvSpPr>
        <p:spPr>
          <a:xfrm>
            <a:off x="3218598" y="4651349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8" name="円/楕円 197"/>
          <p:cNvSpPr/>
          <p:nvPr/>
        </p:nvSpPr>
        <p:spPr>
          <a:xfrm>
            <a:off x="1922454" y="385926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9" name="円/楕円 198"/>
          <p:cNvSpPr/>
          <p:nvPr/>
        </p:nvSpPr>
        <p:spPr>
          <a:xfrm>
            <a:off x="3002574" y="393126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0" name="円/楕円 199"/>
          <p:cNvSpPr/>
          <p:nvPr/>
        </p:nvSpPr>
        <p:spPr>
          <a:xfrm>
            <a:off x="2930566" y="5011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1" name="円/楕円 200"/>
          <p:cNvSpPr/>
          <p:nvPr/>
        </p:nvSpPr>
        <p:spPr>
          <a:xfrm>
            <a:off x="2074854" y="47317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2" name="円/楕円 201"/>
          <p:cNvSpPr/>
          <p:nvPr/>
        </p:nvSpPr>
        <p:spPr>
          <a:xfrm>
            <a:off x="3074582" y="2923157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3" name="円/楕円 202"/>
          <p:cNvSpPr/>
          <p:nvPr/>
        </p:nvSpPr>
        <p:spPr>
          <a:xfrm>
            <a:off x="3074582" y="349922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4" name="円/楕円 203"/>
          <p:cNvSpPr/>
          <p:nvPr/>
        </p:nvSpPr>
        <p:spPr>
          <a:xfrm>
            <a:off x="1922454" y="3355205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5" name="円/楕円 204"/>
          <p:cNvSpPr/>
          <p:nvPr/>
        </p:nvSpPr>
        <p:spPr>
          <a:xfrm>
            <a:off x="2066470" y="2923157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6" name="円/楕円 205"/>
          <p:cNvSpPr/>
          <p:nvPr/>
        </p:nvSpPr>
        <p:spPr>
          <a:xfrm>
            <a:off x="3146590" y="5587453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7" name="正方形/長方形 206"/>
          <p:cNvSpPr/>
          <p:nvPr/>
        </p:nvSpPr>
        <p:spPr>
          <a:xfrm>
            <a:off x="2354502" y="2851149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08" name="直線コネクタ 207"/>
          <p:cNvCxnSpPr/>
          <p:nvPr/>
        </p:nvCxnSpPr>
        <p:spPr>
          <a:xfrm flipV="1">
            <a:off x="2354502" y="508339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線コネクタ 208"/>
          <p:cNvCxnSpPr/>
          <p:nvPr/>
        </p:nvCxnSpPr>
        <p:spPr>
          <a:xfrm rot="16200000" flipH="1">
            <a:off x="2282494" y="4435325"/>
            <a:ext cx="1368152" cy="1224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線コネクタ 209"/>
          <p:cNvCxnSpPr/>
          <p:nvPr/>
        </p:nvCxnSpPr>
        <p:spPr>
          <a:xfrm flipV="1">
            <a:off x="2354502" y="400327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線コネクタ 210"/>
          <p:cNvCxnSpPr/>
          <p:nvPr/>
        </p:nvCxnSpPr>
        <p:spPr>
          <a:xfrm>
            <a:off x="2354502" y="3355205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線コネクタ 211"/>
          <p:cNvCxnSpPr/>
          <p:nvPr/>
        </p:nvCxnSpPr>
        <p:spPr>
          <a:xfrm>
            <a:off x="2354502" y="3211189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正方形/長方形 212"/>
          <p:cNvSpPr/>
          <p:nvPr/>
        </p:nvSpPr>
        <p:spPr>
          <a:xfrm>
            <a:off x="1843485" y="2581161"/>
            <a:ext cx="2232248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4" name="Line 9"/>
          <p:cNvSpPr>
            <a:spLocks noChangeShapeType="1"/>
          </p:cNvSpPr>
          <p:nvPr/>
        </p:nvSpPr>
        <p:spPr bwMode="auto">
          <a:xfrm flipH="1">
            <a:off x="3578637" y="2923157"/>
            <a:ext cx="9894" cy="309634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5" name="Line 9"/>
          <p:cNvSpPr>
            <a:spLocks noChangeShapeType="1"/>
          </p:cNvSpPr>
          <p:nvPr/>
        </p:nvSpPr>
        <p:spPr bwMode="auto">
          <a:xfrm flipH="1">
            <a:off x="2362886" y="2931541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6" name="Line 17"/>
          <p:cNvSpPr>
            <a:spLocks noChangeShapeType="1"/>
          </p:cNvSpPr>
          <p:nvPr/>
        </p:nvSpPr>
        <p:spPr bwMode="auto">
          <a:xfrm flipH="1" flipV="1">
            <a:off x="3578638" y="537142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7" name="Line 17"/>
          <p:cNvSpPr>
            <a:spLocks noChangeShapeType="1"/>
          </p:cNvSpPr>
          <p:nvPr/>
        </p:nvSpPr>
        <p:spPr bwMode="auto">
          <a:xfrm flipV="1">
            <a:off x="1562414" y="2995165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8" name="円/楕円 217"/>
          <p:cNvSpPr/>
          <p:nvPr/>
        </p:nvSpPr>
        <p:spPr>
          <a:xfrm>
            <a:off x="5407709" y="442470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9" name="円/楕円 218"/>
          <p:cNvSpPr/>
          <p:nvPr/>
        </p:nvSpPr>
        <p:spPr>
          <a:xfrm>
            <a:off x="5479717" y="5360806"/>
            <a:ext cx="936104" cy="944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0" name="円/楕円 219"/>
          <p:cNvSpPr/>
          <p:nvPr/>
        </p:nvSpPr>
        <p:spPr>
          <a:xfrm>
            <a:off x="5695741" y="550482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1" name="円/楕円 220"/>
          <p:cNvSpPr/>
          <p:nvPr/>
        </p:nvSpPr>
        <p:spPr>
          <a:xfrm>
            <a:off x="6775861" y="47847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2" name="円/楕円 221"/>
          <p:cNvSpPr/>
          <p:nvPr/>
        </p:nvSpPr>
        <p:spPr>
          <a:xfrm>
            <a:off x="5479717" y="406466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3" name="円/楕円 222"/>
          <p:cNvSpPr/>
          <p:nvPr/>
        </p:nvSpPr>
        <p:spPr>
          <a:xfrm>
            <a:off x="6559837" y="413667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4" name="円/楕円 223"/>
          <p:cNvSpPr/>
          <p:nvPr/>
        </p:nvSpPr>
        <p:spPr>
          <a:xfrm>
            <a:off x="6487829" y="543281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5" name="円/楕円 224"/>
          <p:cNvSpPr/>
          <p:nvPr/>
        </p:nvSpPr>
        <p:spPr>
          <a:xfrm>
            <a:off x="5551725" y="4568718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6" name="円/楕円 225"/>
          <p:cNvSpPr/>
          <p:nvPr/>
        </p:nvSpPr>
        <p:spPr>
          <a:xfrm>
            <a:off x="6703853" y="57928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5920149" y="2920918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28" name="直線コネクタ 227"/>
          <p:cNvCxnSpPr>
            <a:endCxn id="246" idx="1"/>
          </p:cNvCxnSpPr>
          <p:nvPr/>
        </p:nvCxnSpPr>
        <p:spPr>
          <a:xfrm flipV="1">
            <a:off x="5911765" y="5360806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/>
          <p:nvPr/>
        </p:nvCxnSpPr>
        <p:spPr>
          <a:xfrm>
            <a:off x="5911765" y="543281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線コネクタ 229"/>
          <p:cNvCxnSpPr/>
          <p:nvPr/>
        </p:nvCxnSpPr>
        <p:spPr>
          <a:xfrm flipV="1">
            <a:off x="5911765" y="420867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線コネクタ 230"/>
          <p:cNvCxnSpPr/>
          <p:nvPr/>
        </p:nvCxnSpPr>
        <p:spPr>
          <a:xfrm>
            <a:off x="5911765" y="3416590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6"/>
          <p:cNvSpPr txBox="1">
            <a:spLocks noChangeArrowheads="1"/>
          </p:cNvSpPr>
          <p:nvPr/>
        </p:nvSpPr>
        <p:spPr bwMode="auto">
          <a:xfrm>
            <a:off x="2210486" y="2253229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237" name="直線コネクタ 236"/>
          <p:cNvCxnSpPr/>
          <p:nvPr/>
        </p:nvCxnSpPr>
        <p:spPr>
          <a:xfrm>
            <a:off x="5911765" y="334458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星 7 239"/>
          <p:cNvSpPr>
            <a:spLocks noChangeAspect="1"/>
          </p:cNvSpPr>
          <p:nvPr/>
        </p:nvSpPr>
        <p:spPr>
          <a:xfrm>
            <a:off x="3506630" y="5299421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1" name="星 7 240"/>
          <p:cNvSpPr>
            <a:spLocks noChangeAspect="1"/>
          </p:cNvSpPr>
          <p:nvPr/>
        </p:nvSpPr>
        <p:spPr>
          <a:xfrm>
            <a:off x="2282494" y="2851149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3" name="正方形/長方形 242"/>
          <p:cNvSpPr/>
          <p:nvPr/>
        </p:nvSpPr>
        <p:spPr>
          <a:xfrm>
            <a:off x="5226212" y="2767971"/>
            <a:ext cx="2376264" cy="359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4" name="Line 9"/>
          <p:cNvSpPr>
            <a:spLocks noChangeShapeType="1"/>
          </p:cNvSpPr>
          <p:nvPr/>
        </p:nvSpPr>
        <p:spPr bwMode="auto">
          <a:xfrm flipH="1">
            <a:off x="7135900" y="2912534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5" name="Line 17"/>
          <p:cNvSpPr>
            <a:spLocks noChangeShapeType="1"/>
          </p:cNvSpPr>
          <p:nvPr/>
        </p:nvSpPr>
        <p:spPr bwMode="auto">
          <a:xfrm flipV="1">
            <a:off x="5119677" y="3056550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6" name="Line 17"/>
          <p:cNvSpPr>
            <a:spLocks noChangeShapeType="1"/>
          </p:cNvSpPr>
          <p:nvPr/>
        </p:nvSpPr>
        <p:spPr bwMode="auto">
          <a:xfrm flipH="1" flipV="1">
            <a:off x="7135901" y="5360806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7" name="Line 9"/>
          <p:cNvSpPr>
            <a:spLocks noChangeShapeType="1"/>
          </p:cNvSpPr>
          <p:nvPr/>
        </p:nvSpPr>
        <p:spPr bwMode="auto">
          <a:xfrm flipH="1">
            <a:off x="5911765" y="2912534"/>
            <a:ext cx="0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8" name="星 7 247"/>
          <p:cNvSpPr>
            <a:spLocks noChangeAspect="1"/>
          </p:cNvSpPr>
          <p:nvPr/>
        </p:nvSpPr>
        <p:spPr>
          <a:xfrm>
            <a:off x="5839757" y="2912534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49" name="直線コネクタ 248"/>
          <p:cNvCxnSpPr/>
          <p:nvPr/>
        </p:nvCxnSpPr>
        <p:spPr>
          <a:xfrm rot="10800000">
            <a:off x="1251248" y="5364832"/>
            <a:ext cx="7209184" cy="8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線コネクタ 249"/>
          <p:cNvCxnSpPr/>
          <p:nvPr/>
        </p:nvCxnSpPr>
        <p:spPr>
          <a:xfrm rot="10800000">
            <a:off x="1107232" y="2916560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 Box 6"/>
          <p:cNvSpPr txBox="1">
            <a:spLocks noChangeArrowheads="1"/>
          </p:cNvSpPr>
          <p:nvPr/>
        </p:nvSpPr>
        <p:spPr bwMode="auto">
          <a:xfrm>
            <a:off x="5623733" y="2243087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252" name="星 7 251"/>
          <p:cNvSpPr>
            <a:spLocks noChangeAspect="1"/>
          </p:cNvSpPr>
          <p:nvPr/>
        </p:nvSpPr>
        <p:spPr>
          <a:xfrm>
            <a:off x="7063893" y="528879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3873500" y="1038225"/>
          <a:ext cx="40132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787320" progId="Equation.DSMT4">
                  <p:embed/>
                </p:oleObj>
              </mc:Choice>
              <mc:Fallback>
                <p:oleObj name="Equation" r:id="rId3" imgW="4012920" imgH="787320" progId="Equation.DSMT4">
                  <p:embed/>
                  <p:pic>
                    <p:nvPicPr>
                      <p:cNvPr id="105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0" y="1038225"/>
                        <a:ext cx="4013200" cy="80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5482816" y="1832617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7049679" y="1742130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5303429" y="1742130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7254798" y="1828761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3866670" y="1059989"/>
          <a:ext cx="3492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92360" imgH="787320" progId="Equation.DSMT4">
                  <p:embed/>
                </p:oleObj>
              </mc:Choice>
              <mc:Fallback>
                <p:oleObj name="Equation" r:id="rId5" imgW="3492360" imgH="78732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670" y="1059989"/>
                        <a:ext cx="34925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23528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correlation under Linear response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5453011" y="6142019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1858830" y="6027885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282318" y="609564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1735122" y="6104805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81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81" y="82824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04" y="82824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3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933371" y="150389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68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4" grpId="0" animBg="1"/>
      <p:bldP spid="215" grpId="0" animBg="1"/>
      <p:bldP spid="216" grpId="0" animBg="1"/>
      <p:bldP spid="217" grpId="0" animBg="1"/>
      <p:bldP spid="236" grpId="0"/>
      <p:bldP spid="240" grpId="0" animBg="1"/>
      <p:bldP spid="241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51" grpId="0"/>
      <p:bldP spid="252" grpId="0" animBg="1"/>
      <p:bldP spid="34" grpId="0" animBg="1"/>
      <p:bldP spid="35" grpId="0" animBg="1"/>
      <p:bldP spid="79" grpId="0" animBg="1"/>
      <p:bldP spid="3" grpId="0"/>
      <p:bldP spid="77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-821737" y="232988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System-bath correlation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2380986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650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148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38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5354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Arial Unicode MS" panose="020B0604020202020204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6092743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15" y="132867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725" y="63261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22" y="655608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4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38" y="98063"/>
            <a:ext cx="474258" cy="6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28" y="806787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68" y="868752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84" y="707544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8943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correlated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896461" y="4040204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(Power point lecture note is available on my home page).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8549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6546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7359" y="4594200"/>
            <a:ext cx="1073830" cy="759538"/>
          </a:xfrm>
          <a:prstGeom prst="rect">
            <a:avLst/>
          </a:prstGeom>
        </p:spPr>
      </p:pic>
      <p:pic>
        <p:nvPicPr>
          <p:cNvPr id="3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61" y="4607710"/>
            <a:ext cx="281126" cy="4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87" y="5077110"/>
            <a:ext cx="261950" cy="37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97" y="4656803"/>
            <a:ext cx="284757" cy="4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02" y="514308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423" y="465680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10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144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or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65080" imgH="736560" progId="Equation.DSMT4">
                  <p:embed/>
                </p:oleObj>
              </mc:Choice>
              <mc:Fallback>
                <p:oleObj name="Equation" r:id="rId30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940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1841921" y="339299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6023037" y="173681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4942917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6095045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1990589" y="12327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3070709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4798901" y="152078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4879293" y="325736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5014925" y="396906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6095045" y="281693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4798901" y="202484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5879021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5807013" y="310496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4942917" y="303295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5951029" y="72870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5951029" y="1664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4798901" y="152078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4942917" y="8007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6023037" y="375303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230949" y="65669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5230949" y="324898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5230949" y="252890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5230949" y="144878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5230949" y="137677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4726893" y="728700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6455082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5230949" y="65669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6455085" y="317697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4510869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1982609" y="232126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1810569" y="32235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1990589" y="35370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3070709" y="3176972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1774565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2854685" y="224086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2782677" y="346500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1827143" y="254287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2926693" y="944724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926693" y="2168860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774565" y="2096852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774565" y="944724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2998701" y="38250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206613" y="944724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>
            <a:endCxn id="94" idx="1"/>
          </p:cNvCxnSpPr>
          <p:nvPr/>
        </p:nvCxnSpPr>
        <p:spPr>
          <a:xfrm flipV="1">
            <a:off x="2206613" y="3176972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2206613" y="346500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2206613" y="224086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2206613" y="1160748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1666553" y="800708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3430746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2206610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4" name="Line 17"/>
          <p:cNvSpPr>
            <a:spLocks noChangeShapeType="1"/>
          </p:cNvSpPr>
          <p:nvPr/>
        </p:nvSpPr>
        <p:spPr bwMode="auto">
          <a:xfrm flipH="1" flipV="1">
            <a:off x="3430749" y="3176972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1486533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6886589" y="9447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6886589" y="20968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070577" y="184411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5090620" y="18656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910469" y="5274077"/>
            <a:ext cx="36924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TCL Master, Redfield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1" name="Text Box 6"/>
          <p:cNvSpPr txBox="1">
            <a:spLocks noChangeArrowheads="1"/>
          </p:cNvSpPr>
          <p:nvPr/>
        </p:nvSpPr>
        <p:spPr bwMode="auto">
          <a:xfrm>
            <a:off x="4776111" y="5271661"/>
            <a:ext cx="26292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Response </a:t>
            </a:r>
            <a:r>
              <a:rPr kumimoji="0"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. &amp; Hierarchy eq.</a:t>
            </a: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982477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2134605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3358741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5158941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5" name="星 7 104"/>
          <p:cNvSpPr>
            <a:spLocks noChangeAspect="1"/>
          </p:cNvSpPr>
          <p:nvPr/>
        </p:nvSpPr>
        <p:spPr>
          <a:xfrm>
            <a:off x="6383077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3934805" y="274492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078821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7247173" y="382504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6527093" y="432909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3502757" y="432910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6958597" y="43291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3430749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6455085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4078821" y="490516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7247173" y="504918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4510869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1486533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6886589" y="317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910469" y="267291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2134605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5158941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078821" y="375303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38658" name="Object 38"/>
          <p:cNvGraphicFramePr>
            <a:graphicFrameLocks noChangeAspect="1"/>
          </p:cNvGraphicFramePr>
          <p:nvPr/>
        </p:nvGraphicFramePr>
        <p:xfrm>
          <a:off x="1390597" y="5685146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27200" imgH="431640" progId="Equation.DSMT4">
                  <p:embed/>
                </p:oleObj>
              </mc:Choice>
              <mc:Fallback>
                <p:oleObj name="Equation" r:id="rId2" imgW="2527200" imgH="431640" progId="Equation.DSMT4">
                  <p:embed/>
                  <p:pic>
                    <p:nvPicPr>
                      <p:cNvPr id="8386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597" y="5685146"/>
                        <a:ext cx="24495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オブジェクト 106"/>
          <p:cNvGraphicFramePr>
            <a:graphicFrameLocks noChangeAspect="1"/>
          </p:cNvGraphicFramePr>
          <p:nvPr/>
        </p:nvGraphicFramePr>
        <p:xfrm>
          <a:off x="1774565" y="6237805"/>
          <a:ext cx="689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95800" imgH="520560" progId="Equation.DSMT4">
                  <p:embed/>
                </p:oleObj>
              </mc:Choice>
              <mc:Fallback>
                <p:oleObj name="Equation" r:id="rId4" imgW="6895800" imgH="520560" progId="Equation.DSMT4">
                  <p:embed/>
                  <p:pic>
                    <p:nvPicPr>
                      <p:cNvPr id="107" name="オブジェクト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65" y="6237805"/>
                        <a:ext cx="68961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直線コネクタ 107"/>
          <p:cNvCxnSpPr/>
          <p:nvPr/>
        </p:nvCxnSpPr>
        <p:spPr>
          <a:xfrm rot="10800000">
            <a:off x="1925114" y="981337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rot="10800000">
            <a:off x="1925114" y="213346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rot="10800000">
            <a:off x="1997122" y="4365713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rot="10800000">
            <a:off x="1925114" y="321358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371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タイトル 1"/>
          <p:cNvSpPr txBox="1">
            <a:spLocks/>
          </p:cNvSpPr>
          <p:nvPr/>
        </p:nvSpPr>
        <p:spPr>
          <a:xfrm>
            <a:off x="133128" y="-60817"/>
            <a:ext cx="8579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/>
              <a:t>10. Imaginary time HEOM </a:t>
            </a:r>
            <a:r>
              <a:rPr lang="en-US" altLang="ja-JP" sz="2000" dirty="0"/>
              <a:t>(</a:t>
            </a:r>
            <a:r>
              <a:rPr lang="en-US" altLang="ja-JP" sz="2000" i="1" dirty="0"/>
              <a:t>t</a:t>
            </a:r>
            <a:r>
              <a:rPr lang="en-US" altLang="ja-JP" sz="2000" dirty="0"/>
              <a:t>=0, </a:t>
            </a:r>
            <a:r>
              <a:rPr lang="en-US" altLang="ja-JP" sz="2000" dirty="0">
                <a:latin typeface="Symbol" panose="05050102010706020507" pitchFamily="18" charset="2"/>
              </a:rPr>
              <a:t>t</a:t>
            </a:r>
            <a:r>
              <a:rPr lang="en-US" altLang="ja-JP" sz="2000" dirty="0"/>
              <a:t>=1/</a:t>
            </a:r>
            <a:r>
              <a:rPr lang="en-US" altLang="ja-JP" sz="2000" dirty="0" err="1">
                <a:latin typeface="Symbol" panose="05050102010706020507" pitchFamily="18" charset="2"/>
              </a:rPr>
              <a:t>b</a:t>
            </a:r>
            <a:r>
              <a:rPr lang="en-US" altLang="ja-JP" sz="2000" dirty="0" err="1"/>
              <a:t>h</a:t>
            </a:r>
            <a:r>
              <a:rPr lang="en-US" altLang="ja-JP" sz="2000" dirty="0" err="1">
                <a:latin typeface="Symbol" panose="05050102010706020507" pitchFamily="18" charset="2"/>
              </a:rPr>
              <a:t>w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9692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25"/>
          <p:cNvSpPr>
            <a:spLocks noChangeArrowheads="1"/>
          </p:cNvSpPr>
          <p:nvPr/>
        </p:nvSpPr>
        <p:spPr bwMode="auto">
          <a:xfrm>
            <a:off x="519587" y="1364669"/>
            <a:ext cx="6588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 equilibrium distribution for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Drude</a:t>
            </a:r>
            <a:r>
              <a:rPr lang="en-US" altLang="ja-JP" sz="2400" dirty="0">
                <a:ea typeface="Arial Unicode MS" panose="020B0604020202020204" pitchFamily="50" charset="-128"/>
              </a:rPr>
              <a:t> spectrum</a:t>
            </a: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760413" y="1922463"/>
          <a:ext cx="33385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73520" imgH="1117440" progId="Equation.DSMT4">
                  <p:embed/>
                </p:oleObj>
              </mc:Choice>
              <mc:Fallback>
                <p:oleObj name="Equation" r:id="rId2" imgW="4673520" imgH="111744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922463"/>
                        <a:ext cx="3338512" cy="79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979711" y="2904688"/>
          <a:ext cx="636746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15400" imgH="1168200" progId="Equation.DSMT4">
                  <p:embed/>
                </p:oleObj>
              </mc:Choice>
              <mc:Fallback>
                <p:oleObj name="Equation" r:id="rId4" imgW="8915400" imgH="1168200" progId="Equation.DSMT4">
                  <p:embed/>
                  <p:pic>
                    <p:nvPicPr>
                      <p:cNvPr id="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1" y="2904688"/>
                        <a:ext cx="6367463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2006601" y="3855267"/>
          <a:ext cx="631507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1168200" progId="Equation.DSMT4">
                  <p:embed/>
                </p:oleObj>
              </mc:Choice>
              <mc:Fallback>
                <p:oleObj name="Equation" r:id="rId6" imgW="8839080" imgH="116820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1" y="3855267"/>
                        <a:ext cx="6315075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1907704" y="2916950"/>
            <a:ext cx="6439469" cy="1875090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46100" y="5516563"/>
          <a:ext cx="83915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747160" imgH="1079280" progId="Equation.DSMT4">
                  <p:embed/>
                </p:oleObj>
              </mc:Choice>
              <mc:Fallback>
                <p:oleObj name="Equation" r:id="rId8" imgW="11747160" imgH="1079280" progId="Equation.DSMT4">
                  <p:embed/>
                  <p:pic>
                    <p:nvPicPr>
                      <p:cNvPr id="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5516563"/>
                        <a:ext cx="83915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493745" y="5112774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Equilibrium distribution function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2073253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521853"/>
              </p:ext>
            </p:extLst>
          </p:nvPr>
        </p:nvGraphicFramePr>
        <p:xfrm>
          <a:off x="966788" y="885825"/>
          <a:ext cx="7115175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956520" imgH="4597200" progId="Equation.DSMT4">
                  <p:embed/>
                </p:oleObj>
              </mc:Choice>
              <mc:Fallback>
                <p:oleObj name="Equation" r:id="rId2" imgW="9956520" imgH="4597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885825"/>
                        <a:ext cx="7115175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1560" y="282316"/>
            <a:ext cx="69781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Im</a:t>
            </a:r>
            <a:r>
              <a:rPr lang="en-US" altLang="ja-JP" sz="2400" dirty="0">
                <a:ea typeface="Arial Unicode MS" panose="020B0604020202020204" pitchFamily="50" charset="-128"/>
              </a:rPr>
              <a:t>-time HEOM is expressed as (definite integrals)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4139952" y="760643"/>
            <a:ext cx="4351237" cy="3410105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871743"/>
              </p:ext>
            </p:extLst>
          </p:nvPr>
        </p:nvGraphicFramePr>
        <p:xfrm>
          <a:off x="5511800" y="4229100"/>
          <a:ext cx="16700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36760" imgH="583920" progId="Equation.DSMT4">
                  <p:embed/>
                </p:oleObj>
              </mc:Choice>
              <mc:Fallback>
                <p:oleObj name="Equation" r:id="rId4" imgW="2336760" imgH="58392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800" y="4229100"/>
                        <a:ext cx="167005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25"/>
          <p:cNvSpPr>
            <a:spLocks noChangeArrowheads="1"/>
          </p:cNvSpPr>
          <p:nvPr/>
        </p:nvSpPr>
        <p:spPr bwMode="auto">
          <a:xfrm>
            <a:off x="323528" y="4707334"/>
            <a:ext cx="60580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rgbClr val="002060"/>
                </a:solidFill>
                <a:ea typeface="Arial Unicode MS" panose="020B0604020202020204" pitchFamily="50" charset="-128"/>
              </a:rPr>
              <a:t>Im</a:t>
            </a:r>
            <a:r>
              <a:rPr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-time HEOM allows us to calculate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15271" y="5157192"/>
            <a:ext cx="79287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kumimoji="1"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correlated initial condition for Real-time HEOM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ea typeface="Arial Unicode MS" panose="020B0604020202020204" pitchFamily="50" charset="-128"/>
              </a:rPr>
              <a:t>e</a:t>
            </a:r>
            <a:r>
              <a:rPr kumimoji="1" lang="en-US" altLang="ja-JP" sz="2800" dirty="0">
                <a:ea typeface="Arial Unicode MS" panose="020B0604020202020204" pitchFamily="50" charset="-128"/>
              </a:rPr>
              <a:t>xpectation values of system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solidFill>
                  <a:srgbClr val="C00000"/>
                </a:solidFill>
                <a:ea typeface="Arial Unicode MS" panose="020B0604020202020204" pitchFamily="50" charset="-128"/>
              </a:rPr>
              <a:t>thermodynamic variables</a:t>
            </a:r>
            <a:endParaRPr kumimoji="1" lang="ja-JP" altLang="en-US" sz="2800" dirty="0">
              <a:solidFill>
                <a:srgbClr val="C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7308304" y="4228697"/>
            <a:ext cx="16562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 </a:t>
            </a:r>
            <a:r>
              <a:rPr lang="en-US" altLang="ja-JP" sz="2400" i="1" dirty="0">
                <a:ea typeface="Arial Unicode MS" panose="020B0604020202020204" pitchFamily="50" charset="-128"/>
              </a:rPr>
              <a:t>m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78681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32" y="197768"/>
            <a:ext cx="9171039" cy="1143000"/>
          </a:xfrm>
        </p:spPr>
        <p:txBody>
          <a:bodyPr>
            <a:noAutofit/>
          </a:bodyPr>
          <a:lstStyle/>
          <a:p>
            <a:r>
              <a:rPr kumimoji="1" lang="en-US" altLang="ja-JP" sz="3800" dirty="0"/>
              <a:t>1) Evaluation of correlated initial conditions</a:t>
            </a:r>
            <a:endParaRPr kumimoji="1" lang="ja-JP" altLang="en-US" sz="38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81897" y="1340768"/>
          <a:ext cx="3225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431640" progId="Equation.DSMT4">
                  <p:embed/>
                </p:oleObj>
              </mc:Choice>
              <mc:Fallback>
                <p:oleObj name="Equation" r:id="rId2" imgW="146016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897" y="1340768"/>
                        <a:ext cx="32258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Grp="1" noChangeAspect="1"/>
          </p:cNvGraphicFramePr>
          <p:nvPr/>
        </p:nvGraphicFramePr>
        <p:xfrm>
          <a:off x="585314" y="2351754"/>
          <a:ext cx="78819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68680" imgH="457200" progId="Equation.DSMT4">
                  <p:embed/>
                </p:oleObj>
              </mc:Choice>
              <mc:Fallback>
                <p:oleObj name="Equation" r:id="rId4" imgW="3568680" imgH="457200" progId="Equation.DSMT4">
                  <p:embed/>
                  <p:pic>
                    <p:nvPicPr>
                      <p:cNvPr id="16" name="オブジェクト 1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4" y="2351754"/>
                        <a:ext cx="7881938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/>
        </p:nvGraphicFramePr>
        <p:xfrm>
          <a:off x="515789" y="3418303"/>
          <a:ext cx="63674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82880" imgH="431640" progId="Equation.DSMT4">
                  <p:embed/>
                </p:oleObj>
              </mc:Choice>
              <mc:Fallback>
                <p:oleObj name="Equation" r:id="rId6" imgW="2882880" imgH="431640" progId="Equation.DSMT4">
                  <p:embed/>
                  <p:pic>
                    <p:nvPicPr>
                      <p:cNvPr id="17" name="オブジェクト 1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789" y="3418303"/>
                        <a:ext cx="636746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97502" y="4429289"/>
          <a:ext cx="819150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08360" imgH="914400" progId="Equation.DSMT4">
                  <p:embed/>
                </p:oleObj>
              </mc:Choice>
              <mc:Fallback>
                <p:oleObj name="Equation" r:id="rId8" imgW="3708360" imgH="91440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02" y="4429289"/>
                        <a:ext cx="8191500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4905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Rotating wave approximation (RWA)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4282" y="5572140"/>
            <a:ext cx="69557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characteristic time of the system &gt;&gt; characteristic time of the bath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Energy scale of the system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&gt;&gt;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energy scale of the bath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(these conditions has to be verified each time)</a:t>
            </a:r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93208"/>
              </p:ext>
            </p:extLst>
          </p:nvPr>
        </p:nvGraphicFramePr>
        <p:xfrm>
          <a:off x="718335" y="4021526"/>
          <a:ext cx="5207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6680" imgH="457200" progId="Equation.DSMT4">
                  <p:embed/>
                </p:oleObj>
              </mc:Choice>
              <mc:Fallback>
                <p:oleObj name="Equation" r:id="rId2" imgW="5206680" imgH="457200" progId="Equation.DSMT4">
                  <p:embed/>
                  <p:pic>
                    <p:nvPicPr>
                      <p:cNvPr id="6246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35" y="4021526"/>
                        <a:ext cx="5207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57158" y="4857760"/>
            <a:ext cx="5442516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Rotating wave (secular) approximation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7871" y="148652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of a spin-Boson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9546"/>
              </p:ext>
            </p:extLst>
          </p:nvPr>
        </p:nvGraphicFramePr>
        <p:xfrm>
          <a:off x="801688" y="2114527"/>
          <a:ext cx="551021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11600" imgH="863280" progId="Equation.DSMT4">
                  <p:embed/>
                </p:oleObj>
              </mc:Choice>
              <mc:Fallback>
                <p:oleObj name="Equation" r:id="rId4" imgW="5511600" imgH="863280" progId="Equation.DSMT4">
                  <p:embed/>
                  <p:pic>
                    <p:nvPicPr>
                      <p:cNvPr id="6247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2114527"/>
                        <a:ext cx="551021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107504" y="3218016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Drop the term that does not satisfies energy conservation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71678"/>
            <a:ext cx="2400301" cy="160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7025" y="4362539"/>
            <a:ext cx="2493408" cy="149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正方形/長方形 19"/>
          <p:cNvSpPr/>
          <p:nvPr/>
        </p:nvSpPr>
        <p:spPr>
          <a:xfrm>
            <a:off x="6572264" y="142873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Resonance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500826" y="3857628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Nonresonance</a:t>
            </a:r>
            <a:r>
              <a:rPr lang="en-US" altLang="ja-JP" dirty="0">
                <a:ea typeface="Arial Unicode MS" panose="020B0604020202020204" pitchFamily="50" charset="-128"/>
              </a:rPr>
              <a:t>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6787197" y="4495475"/>
            <a:ext cx="2071702" cy="1285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6643701" y="4500569"/>
            <a:ext cx="2143141" cy="13573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50033" y="3717032"/>
            <a:ext cx="283413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8" grpId="0"/>
      <p:bldP spid="4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1391266"/>
            <a:ext cx="9415500" cy="4108637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75612" y="250590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Numerical results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6088063" y="1011238"/>
          <a:ext cx="10668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203040" progId="Equation.DSMT4">
                  <p:embed/>
                </p:oleObj>
              </mc:Choice>
              <mc:Fallback>
                <p:oleObj name="Equation" r:id="rId3" imgW="482400" imgH="2030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8063" y="1011238"/>
                        <a:ext cx="106680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Grp="1" noChangeAspect="1"/>
          </p:cNvGraphicFramePr>
          <p:nvPr/>
        </p:nvGraphicFramePr>
        <p:xfrm>
          <a:off x="5022850" y="1025525"/>
          <a:ext cx="7588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03040" progId="Equation.DSMT4">
                  <p:embed/>
                </p:oleObj>
              </mc:Choice>
              <mc:Fallback>
                <p:oleObj name="Equation" r:id="rId5" imgW="342720" imgH="203040" progId="Equation.DSMT4">
                  <p:embed/>
                  <p:pic>
                    <p:nvPicPr>
                      <p:cNvPr id="6" name="オブジェクト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1025525"/>
                        <a:ext cx="75882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565932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827584" y="548680"/>
            <a:ext cx="5763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2) Evaluation of expectation values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5552034" cy="44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2151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255" y="127825"/>
            <a:ext cx="5706913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>
                <a:solidFill>
                  <a:srgbClr val="C00000"/>
                </a:solidFill>
              </a:rPr>
              <a:t>3) Thermodynamic variables</a:t>
            </a:r>
            <a:endParaRPr kumimoji="1" lang="ja-JP" altLang="en-US" sz="3600" dirty="0">
              <a:solidFill>
                <a:srgbClr val="C00000"/>
              </a:solidFill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391025" y="1352550"/>
          <a:ext cx="255428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279360" progId="Equation.DSMT4">
                  <p:embed/>
                </p:oleObj>
              </mc:Choice>
              <mc:Fallback>
                <p:oleObj name="Equation" r:id="rId2" imgW="1155600" imgH="279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1352550"/>
                        <a:ext cx="255428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882510" y="1379760"/>
            <a:ext cx="2962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Partition function:</a:t>
            </a:r>
            <a:endParaRPr lang="ja-JP" altLang="en-US" sz="2800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405313" y="1990725"/>
          <a:ext cx="20764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419040" progId="Equation.DSMT4">
                  <p:embed/>
                </p:oleObj>
              </mc:Choice>
              <mc:Fallback>
                <p:oleObj name="Equation" r:id="rId4" imgW="939600" imgH="4190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1990725"/>
                        <a:ext cx="20764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886800" y="2135656"/>
            <a:ext cx="23439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Free Energy: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371975" y="2852738"/>
          <a:ext cx="20494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19040" progId="Equation.DSMT4">
                  <p:embed/>
                </p:oleObj>
              </mc:Choice>
              <mc:Fallback>
                <p:oleObj name="Equation" r:id="rId6" imgW="927000" imgH="41904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2852738"/>
                        <a:ext cx="2049463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15"/>
          <p:cNvSpPr txBox="1">
            <a:spLocks noChangeArrowheads="1"/>
          </p:cNvSpPr>
          <p:nvPr/>
        </p:nvSpPr>
        <p:spPr bwMode="auto">
          <a:xfrm>
            <a:off x="925385" y="3012732"/>
            <a:ext cx="15231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4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Entropy:</a:t>
            </a:r>
            <a:endParaRPr lang="ja-JP" altLang="en-US" sz="2800" dirty="0">
              <a:solidFill>
                <a:schemeClr val="accent4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4398963" y="3868738"/>
          <a:ext cx="2611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80800" imgH="419040" progId="Equation.DSMT4">
                  <p:embed/>
                </p:oleObj>
              </mc:Choice>
              <mc:Fallback>
                <p:oleObj name="Equation" r:id="rId8" imgW="1180800" imgH="419040" progId="Equation.DSMT4">
                  <p:embed/>
                  <p:pic>
                    <p:nvPicPr>
                      <p:cNvPr id="9" name="オブジェクト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3868738"/>
                        <a:ext cx="2611437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15"/>
          <p:cNvSpPr txBox="1">
            <a:spLocks noChangeArrowheads="1"/>
          </p:cNvSpPr>
          <p:nvPr/>
        </p:nvSpPr>
        <p:spPr bwMode="auto">
          <a:xfrm>
            <a:off x="949811" y="4006111"/>
            <a:ext cx="27238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Internal Energy:</a:t>
            </a:r>
            <a:endParaRPr lang="ja-JP" altLang="en-US" sz="2800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4335463" y="4859338"/>
          <a:ext cx="21336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419040" progId="Equation.DSMT4">
                  <p:embed/>
                </p:oleObj>
              </mc:Choice>
              <mc:Fallback>
                <p:oleObj name="Equation" r:id="rId10" imgW="965160" imgH="41904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463" y="4859338"/>
                        <a:ext cx="2133600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>
            <a:spLocks noChangeArrowheads="1"/>
          </p:cNvSpPr>
          <p:nvPr/>
        </p:nvSpPr>
        <p:spPr bwMode="auto">
          <a:xfrm>
            <a:off x="949811" y="5021697"/>
            <a:ext cx="24625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capacity: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4371975" y="5676900"/>
          <a:ext cx="13747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393480" progId="Equation.DSMT4">
                  <p:embed/>
                </p:oleObj>
              </mc:Choice>
              <mc:Fallback>
                <p:oleObj name="Equation" r:id="rId12" imgW="622080" imgH="393480" progId="Equation.DSMT4">
                  <p:embed/>
                  <p:pic>
                    <p:nvPicPr>
                      <p:cNvPr id="13" name="オブジェクト 1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5676900"/>
                        <a:ext cx="1374775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5"/>
          <p:cNvSpPr txBox="1">
            <a:spLocks noChangeArrowheads="1"/>
          </p:cNvSpPr>
          <p:nvPr/>
        </p:nvSpPr>
        <p:spPr bwMode="auto">
          <a:xfrm>
            <a:off x="1032484" y="5861579"/>
            <a:ext cx="81115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Susceptibility:                                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(for                ) 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7234238" y="5970588"/>
          <a:ext cx="13176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03040" progId="Equation.DSMT4">
                  <p:embed/>
                </p:oleObj>
              </mc:Choice>
              <mc:Fallback>
                <p:oleObj name="Equation" r:id="rId14" imgW="596880" imgH="203040" progId="Equation.DSMT4">
                  <p:embed/>
                  <p:pic>
                    <p:nvPicPr>
                      <p:cNvPr id="15" name="オブジェクト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5970588"/>
                        <a:ext cx="131762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71725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683568" y="570375"/>
            <a:ext cx="3921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For Spin-Boson system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842707" y="593231"/>
          <a:ext cx="24701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253800" progId="Equation.DSMT4">
                  <p:embed/>
                </p:oleObj>
              </mc:Choice>
              <mc:Fallback>
                <p:oleObj name="Equation" r:id="rId2" imgW="1117440" imgH="25380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2707" y="593231"/>
                        <a:ext cx="247015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187624" y="6228958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Dashed lines are without heat-bath</a:t>
            </a:r>
            <a:endParaRPr lang="ja-JP" altLang="en-US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537040" y="658641"/>
          <a:ext cx="10112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53800" progId="Equation.DSMT4">
                  <p:embed/>
                </p:oleObj>
              </mc:Choice>
              <mc:Fallback>
                <p:oleObj name="Equation" r:id="rId4" imgW="457200" imgH="253800" progId="Equation.DSMT4">
                  <p:embed/>
                  <p:pic>
                    <p:nvPicPr>
                      <p:cNvPr id="8" name="オブジェクト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7040" y="658641"/>
                        <a:ext cx="1011238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6588224" y="6228958"/>
          <a:ext cx="7858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164880" progId="Equation.DSMT4">
                  <p:embed/>
                </p:oleObj>
              </mc:Choice>
              <mc:Fallback>
                <p:oleObj name="Equation" r:id="rId6" imgW="355320" imgH="164880" progId="Equation.DSMT4">
                  <p:embed/>
                  <p:pic>
                    <p:nvPicPr>
                      <p:cNvPr id="9" name="オブジェクト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6228958"/>
                        <a:ext cx="785813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Grp="1" noChangeAspect="1"/>
          </p:cNvGraphicFramePr>
          <p:nvPr/>
        </p:nvGraphicFramePr>
        <p:xfrm>
          <a:off x="5299246" y="6174117"/>
          <a:ext cx="9271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28600" progId="Equation.DSMT4">
                  <p:embed/>
                </p:oleObj>
              </mc:Choice>
              <mc:Fallback>
                <p:oleObj name="Equation" r:id="rId8" imgW="419040" imgH="228600" progId="Equation.DSMT4">
                  <p:embed/>
                  <p:pic>
                    <p:nvPicPr>
                      <p:cNvPr id="10" name="オブジェクト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246" y="6174117"/>
                        <a:ext cx="92710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868" y="1556792"/>
            <a:ext cx="6059169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2823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58720"/>
              </p:ext>
            </p:extLst>
          </p:nvPr>
        </p:nvGraphicFramePr>
        <p:xfrm>
          <a:off x="763588" y="1130300"/>
          <a:ext cx="7151687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07280" imgH="4597200" progId="Equation.DSMT4">
                  <p:embed/>
                </p:oleObj>
              </mc:Choice>
              <mc:Fallback>
                <p:oleObj name="Equation" r:id="rId2" imgW="10007280" imgH="4597200" progId="Equation.DSMT4">
                  <p:embed/>
                  <p:pic>
                    <p:nvPicPr>
                      <p:cNvPr id="7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130300"/>
                        <a:ext cx="7151687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7240" y="537893"/>
            <a:ext cx="7664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Imaginary-time Quantum Hierarchal Fokker-Planck Eq.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938245" y="1164879"/>
            <a:ext cx="4336792" cy="3380029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189741"/>
              </p:ext>
            </p:extLst>
          </p:nvPr>
        </p:nvGraphicFramePr>
        <p:xfrm>
          <a:off x="4127500" y="5270500"/>
          <a:ext cx="238601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40080" imgH="723600" progId="Equation.DSMT4">
                  <p:embed/>
                </p:oleObj>
              </mc:Choice>
              <mc:Fallback>
                <p:oleObj name="Equation" r:id="rId4" imgW="3340080" imgH="723600" progId="Equation.DSMT4">
                  <p:embed/>
                  <p:pic>
                    <p:nvPicPr>
                      <p:cNvPr id="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5270500"/>
                        <a:ext cx="2386013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650548" y="4344152"/>
            <a:ext cx="25651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distribution: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1" y="4813191"/>
            <a:ext cx="2281778" cy="1812458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7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411939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" y="227647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distribution from </a:t>
            </a:r>
            <a:r>
              <a:rPr lang="en-US" altLang="ja-JP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ImQHFP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893" y="1346042"/>
            <a:ext cx="6011577" cy="470486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717729" y="3766057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agrees with the exact result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935102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Thermo</a:t>
            </a:r>
            <a:r>
              <a:rPr lang="en-US" altLang="ja-JP" dirty="0"/>
              <a:t>dynamics quantities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50" y="1606937"/>
            <a:ext cx="5085077" cy="3444574"/>
          </a:xfrm>
          <a:prstGeom prst="rect">
            <a:avLst/>
          </a:prstGeom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5963694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96727" y="4396655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Dynamical S-B coherence </a:t>
            </a:r>
          </a:p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11. Non-Markovian tests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673725" y="5427663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73725" y="5427663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236049" y="6157889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Static S-B Coherence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5629531" y="5337270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15888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4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3" grpId="0" animBg="1"/>
      <p:bldP spid="54" grpId="0" animBg="1"/>
      <p:bldP spid="56" grpId="0"/>
      <p:bldP spid="57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315932" y="688881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)  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(heating)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ii) 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r>
              <a:rPr lang="en-US" altLang="ja-JP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Reveals only through non-linear response function</a:t>
            </a:r>
            <a:r>
              <a:rPr lang="ja-JP" altLang="en-US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endParaRPr lang="en-US" altLang="ja-JP" sz="20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11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/>
              <a:t>Non-Markovian tests for four bath effects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4959402" y="1403261"/>
            <a:ext cx="500066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459468" y="1320533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822832"/>
              </p:ext>
            </p:extLst>
          </p:nvPr>
        </p:nvGraphicFramePr>
        <p:xfrm>
          <a:off x="2070150" y="3271689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97280" imgH="469800" progId="Equation.DSMT4">
                  <p:embed/>
                </p:oleObj>
              </mc:Choice>
              <mc:Fallback>
                <p:oleObj name="Equation" r:id="rId2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50" y="3271689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761551"/>
              </p:ext>
            </p:extLst>
          </p:nvPr>
        </p:nvGraphicFramePr>
        <p:xfrm>
          <a:off x="971600" y="5013176"/>
          <a:ext cx="51720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33760" imgH="1269720" progId="Equation.DSMT4">
                  <p:embed/>
                </p:oleObj>
              </mc:Choice>
              <mc:Fallback>
                <p:oleObj name="Equation" r:id="rId4" imgW="5333760" imgH="126972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013176"/>
                        <a:ext cx="5172075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45584"/>
              </p:ext>
            </p:extLst>
          </p:nvPr>
        </p:nvGraphicFramePr>
        <p:xfrm>
          <a:off x="6624520" y="4327383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558720" progId="Equation.DSMT4">
                  <p:embed/>
                </p:oleObj>
              </mc:Choice>
              <mc:Fallback>
                <p:oleObj name="Equation" r:id="rId6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4520" y="4327383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214892" y="565462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20642" y="5355850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183349"/>
              </p:ext>
            </p:extLst>
          </p:nvPr>
        </p:nvGraphicFramePr>
        <p:xfrm>
          <a:off x="3465562" y="2057251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152280" progId="Equation.DSMT4">
                  <p:embed/>
                </p:oleObj>
              </mc:Choice>
              <mc:Fallback>
                <p:oleObj name="Equation" r:id="rId8" imgW="139680" imgH="152280" progId="Equation.DSMT4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5562" y="2057251"/>
                        <a:ext cx="1397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  <a:blipFill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E7979BC-E5D3-41F4-8A03-C7B25E5373C0}"/>
              </a:ext>
            </a:extLst>
          </p:cNvPr>
          <p:cNvSpPr txBox="1"/>
          <p:nvPr/>
        </p:nvSpPr>
        <p:spPr>
          <a:xfrm>
            <a:off x="89510" y="6318782"/>
            <a:ext cx="9083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that the tests are handy but not sufficient for justify deep tunneling case, however,</a:t>
            </a:r>
          </a:p>
        </p:txBody>
      </p:sp>
    </p:spTree>
    <p:extLst>
      <p:ext uri="{BB962C8B-B14F-4D97-AF65-F5344CB8AC3E}">
        <p14:creationId xmlns:p14="http://schemas.microsoft.com/office/powerpoint/2010/main" val="21703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541608" y="1257386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393919" y="1751605"/>
          <a:ext cx="24161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74360" progId="Equation.DSMT4">
                  <p:embed/>
                </p:oleObj>
              </mc:Choice>
              <mc:Fallback>
                <p:oleObj name="Equation" r:id="rId2" imgW="2489040" imgH="77436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919" y="1751605"/>
                        <a:ext cx="24161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3321345" y="1294230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468156" y="338768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Non-Markovian Tests  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558" y="1597610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104995" y="3536525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42720" progId="Equation.DSMT4">
                  <p:embed/>
                </p:oleObj>
              </mc:Choice>
              <mc:Fallback>
                <p:oleObj name="Equation" r:id="rId5" imgW="1498320" imgH="34272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3536525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143383" y="3259857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720" imgH="1269720" progId="Equation.DSMT4">
                  <p:embed/>
                </p:oleObj>
              </mc:Choice>
              <mc:Fallback>
                <p:oleObj name="Equation" r:id="rId7" imgW="4698720" imgH="12697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3259857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64590" y="3102086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Symmetric correlation</a:t>
            </a:r>
            <a:endParaRPr kumimoji="1" lang="ja-JP" altLang="en-US" dirty="0"/>
          </a:p>
        </p:txBody>
      </p:sp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1104995" y="5662073"/>
          <a:ext cx="2994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42720" progId="Equation.DSMT4">
                  <p:embed/>
                </p:oleObj>
              </mc:Choice>
              <mc:Fallback>
                <p:oleObj name="Equation" r:id="rId9" imgW="1206360" imgH="342720" progId="Equation.DSMT4">
                  <p:embed/>
                  <p:pic>
                    <p:nvPicPr>
                      <p:cNvPr id="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5662073"/>
                        <a:ext cx="29940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1143383" y="5717782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02120" imgH="914400" progId="Equation.DSMT4">
                  <p:embed/>
                </p:oleObj>
              </mc:Choice>
              <mc:Fallback>
                <p:oleObj name="Equation" r:id="rId11" imgW="4902120" imgH="9144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5717782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864590" y="5200889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(temperature independent)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409541" y="2559701"/>
            <a:ext cx="4883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</a:rPr>
              <a:t>i</a:t>
            </a:r>
            <a:r>
              <a:rPr lang="en-US" altLang="ja-JP" sz="2400" dirty="0">
                <a:solidFill>
                  <a:srgbClr val="FF0000"/>
                </a:solidFill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409541" y="4674117"/>
            <a:ext cx="517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</a:rPr>
              <a:t> </a:t>
            </a:r>
            <a:r>
              <a:rPr lang="en-US" altLang="ja-JP" sz="2400" dirty="0">
                <a:solidFill>
                  <a:srgbClr val="0066FF"/>
                </a:solidFill>
              </a:rPr>
              <a:t>(non-Markovian effect)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6390454" y="408535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16120" imgH="444240" progId="Equation.DSMT4">
                  <p:embed/>
                </p:oleObj>
              </mc:Choice>
              <mc:Fallback>
                <p:oleObj name="Equation" r:id="rId13" imgW="2616120" imgH="444240" progId="Equation.DSMT4">
                  <p:embed/>
                  <p:pic>
                    <p:nvPicPr>
                      <p:cNvPr id="2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0454" y="408535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6377754" y="4594964"/>
          <a:ext cx="262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444240" progId="Equation.DSMT4">
                  <p:embed/>
                </p:oleObj>
              </mc:Choice>
              <mc:Fallback>
                <p:oleObj name="Equation" r:id="rId15" imgW="2628720" imgH="44424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754" y="4594964"/>
                        <a:ext cx="2628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121176" y="3636191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spectral distribution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4007881" y="19536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</a:t>
            </a:r>
            <a:r>
              <a:rPr lang="en-US" altLang="ja-JP" dirty="0" err="1">
                <a:solidFill>
                  <a:srgbClr val="FF0000"/>
                </a:solidFill>
              </a:rPr>
              <a:t>eigen</a:t>
            </a:r>
            <a:r>
              <a:rPr lang="en-US" altLang="ja-JP" dirty="0">
                <a:solidFill>
                  <a:srgbClr val="FF0000"/>
                </a:solidFill>
              </a:rPr>
              <a:t> state for spin-Boson)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4567951" y="3123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hlinkClick r:id="rId17"/>
              </a:rPr>
              <a:t>Tanimura, JCP </a:t>
            </a:r>
            <a:r>
              <a:rPr lang="en-US" altLang="ja-JP" b="1" dirty="0">
                <a:solidFill>
                  <a:srgbClr val="0070C0"/>
                </a:solidFill>
                <a:hlinkClick r:id="rId17"/>
              </a:rPr>
              <a:t>142</a:t>
            </a:r>
            <a:r>
              <a:rPr lang="en-US" altLang="ja-JP" dirty="0">
                <a:solidFill>
                  <a:srgbClr val="0070C0"/>
                </a:solidFill>
                <a:hlinkClick r:id="rId17"/>
              </a:rPr>
              <a:t>, 144110 (2015).</a:t>
            </a:r>
            <a:r>
              <a:rPr lang="en-US" altLang="ja-JP" dirty="0">
                <a:hlinkClick r:id="rId17"/>
              </a:rPr>
              <a:t> </a:t>
            </a:r>
            <a:endParaRPr lang="en-US" altLang="ja-JP" dirty="0"/>
          </a:p>
          <a:p>
            <a:r>
              <a:rPr lang="en-US" altLang="ja-JP" dirty="0"/>
              <a:t>Fortran codes are also there in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159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475656" y="906265"/>
            <a:ext cx="281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</a:t>
            </a:r>
            <a:r>
              <a:rPr lang="en-US" altLang="ja-JP">
                <a:solidFill>
                  <a:srgbClr val="FF0000"/>
                </a:solidFill>
              </a:rPr>
              <a:t>spectral distribution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31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Factorized initial condition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6571" y="3079630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Then, each term such as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1277"/>
              </p:ext>
            </p:extLst>
          </p:nvPr>
        </p:nvGraphicFramePr>
        <p:xfrm>
          <a:off x="573088" y="5949950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419040" progId="Equation.DSMT4">
                  <p:embed/>
                </p:oleObj>
              </mc:Choice>
              <mc:Fallback>
                <p:oleObj name="Equation" r:id="rId2" imgW="3492360" imgH="419040" progId="Equation.DSMT4">
                  <p:embed/>
                  <p:pic>
                    <p:nvPicPr>
                      <p:cNvPr id="5325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5949950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108319" y="1733068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90559"/>
              </p:ext>
            </p:extLst>
          </p:nvPr>
        </p:nvGraphicFramePr>
        <p:xfrm>
          <a:off x="827584" y="1700580"/>
          <a:ext cx="2819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19160" imgH="723600" progId="Equation.DSMT4">
                  <p:embed/>
                </p:oleObj>
              </mc:Choice>
              <mc:Fallback>
                <p:oleObj name="Equation" r:id="rId4" imgW="2819160" imgH="723600" progId="Equation.DSMT4">
                  <p:embed/>
                  <p:pic>
                    <p:nvPicPr>
                      <p:cNvPr id="1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580"/>
                        <a:ext cx="2819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479000" y="1244662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condition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79000" y="2424480"/>
            <a:ext cx="826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(system-bath interaction is week  -&gt;  the total density matrix is decomposed)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eq. total state  is not equal to the decomposed state (approximation)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4018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" y="3541295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13602"/>
              </p:ext>
            </p:extLst>
          </p:nvPr>
        </p:nvGraphicFramePr>
        <p:xfrm>
          <a:off x="1123950" y="3757613"/>
          <a:ext cx="7391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571320" progId="Equation.DSMT4">
                  <p:embed/>
                </p:oleObj>
              </mc:Choice>
              <mc:Fallback>
                <p:oleObj name="Equation" r:id="rId7" imgW="7391160" imgH="571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57613"/>
                        <a:ext cx="7391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74383"/>
              </p:ext>
            </p:extLst>
          </p:nvPr>
        </p:nvGraphicFramePr>
        <p:xfrm>
          <a:off x="1669919" y="5949280"/>
          <a:ext cx="2438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19" y="5949280"/>
                        <a:ext cx="2438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83605"/>
              </p:ext>
            </p:extLst>
          </p:nvPr>
        </p:nvGraphicFramePr>
        <p:xfrm>
          <a:off x="4276725" y="5011738"/>
          <a:ext cx="47117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711680" imgH="1587240" progId="Equation.DSMT4">
                  <p:embed/>
                </p:oleObj>
              </mc:Choice>
              <mc:Fallback>
                <p:oleObj name="Equation" r:id="rId11" imgW="4711680" imgH="1587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5011738"/>
                        <a:ext cx="471170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31920"/>
              </p:ext>
            </p:extLst>
          </p:nvPr>
        </p:nvGraphicFramePr>
        <p:xfrm>
          <a:off x="627063" y="5157788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92360" imgH="419040" progId="Equation.DSMT4">
                  <p:embed/>
                </p:oleObj>
              </mc:Choice>
              <mc:Fallback>
                <p:oleObj name="Equation" r:id="rId13" imgW="3492360" imgH="4190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5157788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769751"/>
              </p:ext>
            </p:extLst>
          </p:nvPr>
        </p:nvGraphicFramePr>
        <p:xfrm>
          <a:off x="1758950" y="522922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0120" imgH="380880" progId="Equation.DSMT4">
                  <p:embed/>
                </p:oleObj>
              </mc:Choice>
              <mc:Fallback>
                <p:oleObj name="Equation" r:id="rId15" imgW="2400120" imgH="3808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522922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02317"/>
              </p:ext>
            </p:extLst>
          </p:nvPr>
        </p:nvGraphicFramePr>
        <p:xfrm>
          <a:off x="326600" y="5229200"/>
          <a:ext cx="3048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1231560" progId="Equation.DSMT4">
                  <p:embed/>
                </p:oleObj>
              </mc:Choice>
              <mc:Fallback>
                <p:oleObj name="Equation" r:id="rId17" imgW="304560" imgH="123156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00" y="5229200"/>
                        <a:ext cx="3048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91611" y="4582326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can be decomposed into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70C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  <a:blipFill rotWithShape="0">
                <a:blip r:embed="rId20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正方形/長方形 15"/>
              <p:cNvSpPr/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7030A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6" name="正方形/長方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  <a:blipFill rotWithShape="0">
                <a:blip r:embed="rId21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5898405" y="424349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7418535" y="4243496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526"/>
              </p:ext>
            </p:extLst>
          </p:nvPr>
        </p:nvGraphicFramePr>
        <p:xfrm>
          <a:off x="4584700" y="3141663"/>
          <a:ext cx="445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457520" imgH="571320" progId="Equation.DSMT4">
                  <p:embed/>
                </p:oleObj>
              </mc:Choice>
              <mc:Fallback>
                <p:oleObj name="Equation" r:id="rId23" imgW="4457520" imgH="571320" progId="Equation.DSMT4">
                  <p:embed/>
                  <p:pic>
                    <p:nvPicPr>
                      <p:cNvPr id="18" name="オブジェクト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84700" y="3141663"/>
                        <a:ext cx="4457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アーチ 21"/>
          <p:cNvSpPr/>
          <p:nvPr/>
        </p:nvSpPr>
        <p:spPr>
          <a:xfrm>
            <a:off x="5706532" y="4221089"/>
            <a:ext cx="2689279" cy="567066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アーチ 24"/>
          <p:cNvSpPr/>
          <p:nvPr/>
        </p:nvSpPr>
        <p:spPr>
          <a:xfrm flipV="1">
            <a:off x="6432384" y="4613526"/>
            <a:ext cx="1106292" cy="440543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39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6" grpId="0"/>
      <p:bldP spid="22" grpId="0" animBg="1"/>
      <p:bldP spid="25" grpId="0" animBg="1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B1D84A6A-1CAB-F119-852C-590A6214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6052" y="43542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699966" y="1361885"/>
          <a:ext cx="55832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52800" imgH="965160" progId="Equation.DSMT4">
                  <p:embed/>
                </p:oleObj>
              </mc:Choice>
              <mc:Fallback>
                <p:oleObj name="Equation" r:id="rId3" imgW="5752800" imgH="965160" progId="Equation.DSMT4">
                  <p:embed/>
                  <p:pic>
                    <p:nvPicPr>
                      <p:cNvPr id="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66" y="1361885"/>
                        <a:ext cx="55832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067" y="3546745"/>
            <a:ext cx="2600253" cy="7269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067" y="2857152"/>
            <a:ext cx="2752366" cy="7334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74" y="3651110"/>
            <a:ext cx="3473405" cy="7169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5474" y="2983786"/>
            <a:ext cx="3179760" cy="68045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885298" y="248782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 err="1">
                <a:solidFill>
                  <a:srgbClr val="FF0000"/>
                </a:solidFill>
                <a:sym typeface="Wingdings" pitchFamily="2" charset="2"/>
              </a:rPr>
              <a:t>nonFactorized</a:t>
            </a:r>
            <a:r>
              <a:rPr lang="en-US" altLang="ja-JP" dirty="0">
                <a:solidFill>
                  <a:srgbClr val="FF0000"/>
                </a:solidFill>
                <a:sym typeface="Wingdings" pitchFamily="2" charset="2"/>
              </a:rPr>
              <a:t> case (static correlation)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65862" y="96643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ym typeface="Wingdings" pitchFamily="2" charset="2"/>
              </a:rPr>
              <a:t>Equilibrium distribution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3847" y="24674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Factorized case (system itself)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5786" y="404292"/>
            <a:ext cx="4634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iii) Static system-bath coherence</a:t>
            </a:r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5182751" y="387994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469800" progId="Equation.DSMT4">
                  <p:embed/>
                </p:oleObj>
              </mc:Choice>
              <mc:Fallback>
                <p:oleObj name="Equation" r:id="rId9" imgW="3797280" imgH="469800" progId="Equation.DSMT4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751" y="387994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781810" y="553060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55920" imgH="723600" progId="Equation.DSMT4">
                  <p:embed/>
                </p:oleObj>
              </mc:Choice>
              <mc:Fallback>
                <p:oleObj name="Equation" r:id="rId11" imgW="5155920" imgH="723600" progId="Equation.DSMT4">
                  <p:embed/>
                  <p:pic>
                    <p:nvPicPr>
                      <p:cNvPr id="2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810" y="553060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70691" y="6297459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190440" progId="Equation.DSMT4">
                  <p:embed/>
                </p:oleObj>
              </mc:Choice>
              <mc:Fallback>
                <p:oleObj name="Equation" r:id="rId13" imgW="1320480" imgH="190440" progId="Equation.DSMT4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691" y="6297459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760820" y="5686793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52680" imgH="419040" progId="Equation.DSMT4">
                  <p:embed/>
                </p:oleObj>
              </mc:Choice>
              <mc:Fallback>
                <p:oleObj name="Equation" r:id="rId15" imgW="3352680" imgH="419040" progId="Equation.DSMT4">
                  <p:embed/>
                  <p:pic>
                    <p:nvPicPr>
                      <p:cNvPr id="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20" y="5686793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376500" y="4542802"/>
            <a:ext cx="735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iv) Dynamical system-bath coherence (2D spectrum)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49807" y="5686793"/>
            <a:ext cx="2699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Tanimura &amp; </a:t>
            </a:r>
            <a:r>
              <a:rPr lang="en-US" altLang="ja-JP" sz="1400" dirty="0" err="1"/>
              <a:t>Mukamel</a:t>
            </a:r>
            <a:r>
              <a:rPr lang="en-US" altLang="ja-JP" sz="1400" dirty="0"/>
              <a:t> </a:t>
            </a:r>
            <a:r>
              <a:rPr lang="en-US" altLang="ja-JP" sz="1400" dirty="0">
                <a:hlinkClick r:id="rId17"/>
              </a:rPr>
              <a:t>JCP 1993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753847" y="5004467"/>
            <a:ext cx="702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/>
              <a:t>( = capability of handling </a:t>
            </a:r>
            <a:r>
              <a:rPr lang="en-US" altLang="ja-JP" b="1" dirty="0">
                <a:solidFill>
                  <a:srgbClr val="FF0000"/>
                </a:solidFill>
              </a:rPr>
              <a:t>a time-dependent external force</a:t>
            </a:r>
            <a:r>
              <a:rPr lang="en-US" altLang="ja-JP" b="1" dirty="0"/>
              <a:t>)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A77966F0-CB7C-F83D-CE23-47CD4AFE57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4282" y="4587899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82400" progId="Equation.DSMT4">
                  <p:embed/>
                </p:oleObj>
              </mc:Choice>
              <mc:Fallback>
                <p:oleObj name="Equation" r:id="rId18" imgW="977760" imgH="482400" progId="Equation.DSMT4">
                  <p:embed/>
                  <p:pic>
                    <p:nvPicPr>
                      <p:cNvPr id="12" name="Object 7">
                        <a:extLst>
                          <a:ext uri="{FF2B5EF4-FFF2-40B4-BE49-F238E27FC236}">
                            <a16:creationId xmlns:a16="http://schemas.microsoft.com/office/drawing/2014/main" id="{A77966F0-CB7C-F83D-CE23-47CD4AFE5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4282" y="4587899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518393"/>
            <a:ext cx="5681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the Redfield tensor is defined by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2" y="1459092"/>
            <a:ext cx="6549227" cy="101817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40" y="3259314"/>
            <a:ext cx="7676426" cy="84520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49" y="4222736"/>
            <a:ext cx="6266651" cy="59997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128" y="5064300"/>
            <a:ext cx="3025222" cy="64628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333" y="5598169"/>
            <a:ext cx="5935336" cy="771056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</a:rPr>
              <a:t>Without RWA:</a:t>
            </a:r>
            <a:endParaRPr lang="ja-JP" altLang="en-US" dirty="0">
              <a:solidFill>
                <a:srgbClr val="0541EB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904912" y="5816041"/>
            <a:ext cx="1300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With RWA: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13455" y="6380995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positivity problem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501833" y="1666737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8920" imgH="469800" progId="Equation.DSMT4">
                  <p:embed/>
                </p:oleObj>
              </mc:Choice>
              <mc:Fallback>
                <p:oleObj name="Equation" r:id="rId7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1833" y="1666737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76170" y="327762"/>
            <a:ext cx="1688916" cy="11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161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113097" y="213086"/>
            <a:ext cx="39727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HEOM vs. TCL-Redfield</a:t>
            </a:r>
            <a:endParaRPr lang="ja-JP" altLang="en-US" sz="3200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739262" y="937489"/>
            <a:ext cx="6029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Time-</a:t>
            </a:r>
            <a:r>
              <a:rPr lang="en-US" altLang="ja-JP" sz="2400" dirty="0" err="1"/>
              <a:t>ConvolutionLess</a:t>
            </a:r>
            <a:r>
              <a:rPr lang="en-US" altLang="ja-JP" sz="2400" dirty="0"/>
              <a:t> (TCL) Redfield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</a:t>
            </a:r>
          </a:p>
        </p:txBody>
      </p:sp>
      <p:pic>
        <p:nvPicPr>
          <p:cNvPr id="18" name="Picture 1161" descr="Redfiel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36" y="50801"/>
            <a:ext cx="661748" cy="84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4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01280" y="2101385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08484" y="117229"/>
            <a:ext cx="8826152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Tests 1 &amp; 2: </a:t>
            </a: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533160" progId="Equation.DSMT4">
                  <p:embed/>
                </p:oleObj>
              </mc:Choice>
              <mc:Fallback>
                <p:oleObj name="Equation" r:id="rId8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533160" progId="Equation.DSMT4">
                  <p:embed/>
                </p:oleObj>
              </mc:Choice>
              <mc:Fallback>
                <p:oleObj name="Equation" r:id="rId10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Test 2:  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2698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Test 1:  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6" grpId="0"/>
      <p:bldP spid="57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951407" y="120545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774360" progId="Equation.DSMT4">
                  <p:embed/>
                </p:oleObj>
              </mc:Choice>
              <mc:Fallback>
                <p:oleObj name="Equation" r:id="rId2" imgW="1765080" imgH="774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407" y="120545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タイトル 1"/>
          <p:cNvSpPr txBox="1">
            <a:spLocks/>
          </p:cNvSpPr>
          <p:nvPr/>
        </p:nvSpPr>
        <p:spPr>
          <a:xfrm>
            <a:off x="133143" y="213189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008708" y="1496708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42720" progId="Equation.DSMT4">
                  <p:embed/>
                </p:oleObj>
              </mc:Choice>
              <mc:Fallback>
                <p:oleObj name="Equation" r:id="rId4" imgW="1498320" imgH="342720" progId="Equation.DSMT4">
                  <p:embed/>
                  <p:pic>
                    <p:nvPicPr>
                      <p:cNvPr id="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08" y="1496708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973138" y="1215669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720" imgH="1269720" progId="Equation.DSMT4">
                  <p:embed/>
                </p:oleObj>
              </mc:Choice>
              <mc:Fallback>
                <p:oleObj name="Equation" r:id="rId6" imgW="4698720" imgH="12697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215669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589139" y="102853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correlation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6" descr="2006-09-14_22-45-48_anim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1478" y="341131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72558" y="338752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04560" progId="Equation.DSMT4">
                  <p:embed/>
                </p:oleObj>
              </mc:Choice>
              <mc:Fallback>
                <p:oleObj name="Equation" r:id="rId9" imgW="876240" imgH="30456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558" y="338752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403273" y="24614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2830761"/>
            <a:ext cx="7920428" cy="3751991"/>
          </a:xfrm>
          <a:prstGeom prst="rect">
            <a:avLst/>
          </a:prstGeom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588224" y="2159109"/>
            <a:ext cx="3059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Difference becomes large </a:t>
            </a:r>
          </a:p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long time behavior</a:t>
            </a:r>
          </a:p>
        </p:txBody>
      </p:sp>
      <p:cxnSp>
        <p:nvCxnSpPr>
          <p:cNvPr id="16" name="直線矢印コネクタ 15"/>
          <p:cNvCxnSpPr>
            <a:cxnSpLocks/>
          </p:cNvCxnSpPr>
          <p:nvPr/>
        </p:nvCxnSpPr>
        <p:spPr>
          <a:xfrm flipH="1">
            <a:off x="2542510" y="5707262"/>
            <a:ext cx="445314" cy="142080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>
            <a:cxnSpLocks/>
          </p:cNvCxnSpPr>
          <p:nvPr/>
        </p:nvCxnSpPr>
        <p:spPr>
          <a:xfrm flipH="1">
            <a:off x="6486553" y="2682329"/>
            <a:ext cx="1075035" cy="2690887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4A1C72-8141-8B5B-94F1-BFCD5F6DFC8F}"/>
              </a:ext>
            </a:extLst>
          </p:cNvPr>
          <p:cNvSpPr txBox="1"/>
          <p:nvPr/>
        </p:nvSpPr>
        <p:spPr>
          <a:xfrm>
            <a:off x="2416812" y="5157192"/>
            <a:ext cx="105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TCL(RWA)</a:t>
            </a:r>
            <a:endParaRPr kumimoji="1" lang="ja-JP" altLang="en-US" sz="14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A16261-C976-056E-502C-07FCCE4A5943}"/>
              </a:ext>
            </a:extLst>
          </p:cNvPr>
          <p:cNvSpPr txBox="1"/>
          <p:nvPr/>
        </p:nvSpPr>
        <p:spPr>
          <a:xfrm>
            <a:off x="2926151" y="552168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66FF"/>
                </a:solidFill>
              </a:rPr>
              <a:t>TCL</a:t>
            </a:r>
            <a:endParaRPr kumimoji="1" lang="ja-JP" altLang="en-US" sz="1400" dirty="0">
              <a:solidFill>
                <a:srgbClr val="0066FF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FE5E6007-8FD5-D0D5-12B9-4C1E4ADEE734}"/>
              </a:ext>
            </a:extLst>
          </p:cNvPr>
          <p:cNvCxnSpPr>
            <a:cxnSpLocks/>
          </p:cNvCxnSpPr>
          <p:nvPr/>
        </p:nvCxnSpPr>
        <p:spPr>
          <a:xfrm flipH="1">
            <a:off x="6228184" y="2682329"/>
            <a:ext cx="1296144" cy="1826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E791E5-4E40-1BFF-DF4E-B5B7A3A9B463}"/>
              </a:ext>
            </a:extLst>
          </p:cNvPr>
          <p:cNvCxnSpPr>
            <a:cxnSpLocks/>
          </p:cNvCxnSpPr>
          <p:nvPr/>
        </p:nvCxnSpPr>
        <p:spPr>
          <a:xfrm flipH="1">
            <a:off x="2552236" y="5444743"/>
            <a:ext cx="214612" cy="236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A5A12DE-E40E-D477-F75C-E86BCB2F31DC}"/>
              </a:ext>
            </a:extLst>
          </p:cNvPr>
          <p:cNvSpPr txBox="1"/>
          <p:nvPr/>
        </p:nvSpPr>
        <p:spPr>
          <a:xfrm>
            <a:off x="2425548" y="45739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HEOM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5EB4D0E-8FB3-3D9B-3E71-18419C38EDD9}"/>
              </a:ext>
            </a:extLst>
          </p:cNvPr>
          <p:cNvCxnSpPr>
            <a:cxnSpLocks/>
          </p:cNvCxnSpPr>
          <p:nvPr/>
        </p:nvCxnSpPr>
        <p:spPr>
          <a:xfrm flipH="1">
            <a:off x="1907704" y="4755850"/>
            <a:ext cx="555499" cy="264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5A5ACF8E-34A1-7A4B-148E-F47C19B96B4A}"/>
              </a:ext>
            </a:extLst>
          </p:cNvPr>
          <p:cNvCxnSpPr>
            <a:cxnSpLocks/>
          </p:cNvCxnSpPr>
          <p:nvPr/>
        </p:nvCxnSpPr>
        <p:spPr>
          <a:xfrm flipH="1">
            <a:off x="2267744" y="4818798"/>
            <a:ext cx="260519" cy="408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8" grpId="0"/>
      <p:bldP spid="33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6" y="2864531"/>
            <a:ext cx="7820631" cy="400490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-56204" y="278479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139825" y="1593850"/>
          <a:ext cx="29321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30120" progId="Equation.DSMT4">
                  <p:embed/>
                </p:oleObj>
              </mc:Choice>
              <mc:Fallback>
                <p:oleObj name="Equation" r:id="rId3" imgW="1180800" imgH="3301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1593850"/>
                        <a:ext cx="29321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187624" y="1636059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02120" imgH="914400" progId="Equation.DSMT4">
                  <p:embed/>
                </p:oleObj>
              </mc:Choice>
              <mc:Fallback>
                <p:oleObj name="Equation" r:id="rId5" imgW="4902120" imgH="91440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36059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H="1">
            <a:off x="6363909" y="2800024"/>
            <a:ext cx="278294" cy="191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21"/>
          <p:cNvSpPr>
            <a:spLocks/>
          </p:cNvSpPr>
          <p:nvPr/>
        </p:nvSpPr>
        <p:spPr bwMode="auto">
          <a:xfrm>
            <a:off x="6807993" y="2574289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13" name="Picture 6" descr="2006-09-14_22-45-48_anim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0502" y="406624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503946" y="1151638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1st order response function (temperature independent)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871255" y="422196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04560" progId="Equation.DSMT4">
                  <p:embed/>
                </p:oleObj>
              </mc:Choice>
              <mc:Fallback>
                <p:oleObj name="Equation" r:id="rId8" imgW="876240" imgH="304560" progId="Equation.DSMT4">
                  <p:embed/>
                  <p:pic>
                    <p:nvPicPr>
                      <p:cNvPr id="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1255" y="422196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6872558" y="141867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54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590654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Non-Markovian peaks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2" y="1136025"/>
            <a:ext cx="5550274" cy="291110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3968856"/>
            <a:ext cx="5688329" cy="28079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91370" y="958322"/>
            <a:ext cx="1693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Weak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8334" y="3709804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Intermediate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6976916" y="858106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787320" progId="Equation.DSMT4">
                  <p:embed/>
                </p:oleObj>
              </mc:Choice>
              <mc:Fallback>
                <p:oleObj name="Equation" r:id="rId4" imgW="1447560" imgH="78732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916" y="858106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257632" y="382028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Effective coupling strength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398781" y="1740128"/>
            <a:ext cx="225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fixed for different 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8561521" y="1824872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53800" progId="Equation.DSMT4">
                  <p:embed/>
                </p:oleObj>
              </mc:Choice>
              <mc:Fallback>
                <p:oleObj name="Equation" r:id="rId6" imgW="190440" imgH="25380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521" y="1824872"/>
                        <a:ext cx="190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279808" y="2302284"/>
            <a:ext cx="2899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(Pure </a:t>
            </a:r>
            <a:r>
              <a:rPr lang="en-US" altLang="ja-JP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 err="1">
                <a:ea typeface="Arial Unicode MS" panose="020B0604020202020204" pitchFamily="50" charset="-128"/>
              </a:rPr>
              <a:t>effct</a:t>
            </a:r>
            <a:r>
              <a:rPr lang="en-US" altLang="ja-JP" dirty="0">
                <a:ea typeface="Arial Unicode MS" panose="020B0604020202020204" pitchFamily="50" charset="-128"/>
              </a:rPr>
              <a:t>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4742385" y="3935539"/>
            <a:ext cx="1672638" cy="2175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21"/>
          <p:cNvSpPr>
            <a:spLocks/>
          </p:cNvSpPr>
          <p:nvPr/>
        </p:nvSpPr>
        <p:spPr bwMode="auto">
          <a:xfrm>
            <a:off x="6580813" y="3709804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3188732" y="3919651"/>
            <a:ext cx="3210049" cy="219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>
            <a:off x="1471738" y="3964403"/>
            <a:ext cx="4892006" cy="2117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545760" progId="Equation.DSMT4">
                  <p:embed/>
                </p:oleObj>
              </mc:Choice>
              <mc:Fallback>
                <p:oleObj name="Equation" r:id="rId8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51" name="タイトル 50"/>
          <p:cNvSpPr>
            <a:spLocks noGrp="1"/>
          </p:cNvSpPr>
          <p:nvPr>
            <p:ph type="title"/>
          </p:nvPr>
        </p:nvSpPr>
        <p:spPr>
          <a:xfrm>
            <a:off x="211138" y="395972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3: Static S-B Coherence</a:t>
            </a:r>
            <a:endParaRPr lang="ja-JP" altLang="en-US" sz="36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265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1637653"/>
            <a:ext cx="3037653" cy="2294967"/>
          </a:xfrm>
          <a:prstGeom prst="rect">
            <a:avLst/>
          </a:prstGeom>
        </p:spPr>
      </p:pic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308065" y="1115231"/>
            <a:ext cx="3708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HEOM vs. TCL Readfield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382323" y="154039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    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unfactorized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70913" y="6423812"/>
            <a:ext cx="55446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000" i="1" dirty="0">
                <a:ea typeface="Arial Unicode MS" panose="020B0604020202020204" pitchFamily="50" charset="-128"/>
              </a:rPr>
              <a:t> </a:t>
            </a:r>
            <a:r>
              <a:rPr lang="en-US" altLang="ja-JP" sz="2000" dirty="0">
                <a:ea typeface="Arial Unicode MS" panose="020B0604020202020204" pitchFamily="50" charset="-128"/>
                <a:hlinkClick r:id="rId3"/>
              </a:rPr>
              <a:t>JCP 142, 144110 (2015)</a:t>
            </a:r>
            <a:r>
              <a:rPr lang="en-US" altLang="ja-JP" sz="2000" dirty="0">
                <a:ea typeface="Arial Unicode MS" panose="020B0604020202020204" pitchFamily="50" charset="-128"/>
              </a:rPr>
              <a:t> </a:t>
            </a:r>
            <a:endParaRPr lang="ja-JP" altLang="en-US" sz="20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4483673" y="1021574"/>
          <a:ext cx="38163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673" y="1021574"/>
                        <a:ext cx="38163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2006-09-14_22-45-48_anim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023" y="2417056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171235" y="2740919"/>
          <a:ext cx="2173288" cy="72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04560" progId="Equation.DSMT4">
                  <p:embed/>
                </p:oleObj>
              </mc:Choice>
              <mc:Fallback>
                <p:oleObj name="Equation" r:id="rId7" imgW="876240" imgH="304560" progId="Equation.DSMT4">
                  <p:embed/>
                  <p:pic>
                    <p:nvPicPr>
                      <p:cNvPr id="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35" y="2740919"/>
                        <a:ext cx="2173288" cy="720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698" y="4298844"/>
            <a:ext cx="3130558" cy="2247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603" y="4180509"/>
            <a:ext cx="3046720" cy="2205367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6236711" y="227994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For harmonic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99933" y="208637"/>
            <a:ext cx="6106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138438" y="3850255"/>
            <a:ext cx="39047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Closer to the factorized thermal state</a:t>
            </a: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2856202" y="4177000"/>
            <a:ext cx="976928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923928" y="4177000"/>
            <a:ext cx="1795706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E75E5-6EA9-3F12-566B-4AD13A619217}"/>
              </a:ext>
            </a:extLst>
          </p:cNvPr>
          <p:cNvSpPr/>
          <p:nvPr/>
        </p:nvSpPr>
        <p:spPr>
          <a:xfrm>
            <a:off x="5004048" y="739301"/>
            <a:ext cx="2820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      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                    final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8339C8-2C28-DDC3-0BA7-AE4E999110A7}"/>
              </a:ext>
            </a:extLst>
          </p:cNvPr>
          <p:cNvSpPr/>
          <p:nvPr/>
        </p:nvSpPr>
        <p:spPr>
          <a:xfrm>
            <a:off x="3113271" y="1951967"/>
            <a:ext cx="603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5863ADC-BA35-9011-83DB-34965B982F40}"/>
              </a:ext>
            </a:extLst>
          </p:cNvPr>
          <p:cNvSpPr/>
          <p:nvPr/>
        </p:nvSpPr>
        <p:spPr>
          <a:xfrm>
            <a:off x="3462939" y="228228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final 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05BF2827-8D45-1ADA-CE96-B64236C5FCD9}"/>
              </a:ext>
            </a:extLst>
          </p:cNvPr>
          <p:cNvCxnSpPr>
            <a:cxnSpLocks/>
          </p:cNvCxnSpPr>
          <p:nvPr/>
        </p:nvCxnSpPr>
        <p:spPr>
          <a:xfrm flipH="1" flipV="1">
            <a:off x="2771800" y="2278389"/>
            <a:ext cx="761112" cy="157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FA9EDB4-F616-5E64-ADA2-989F7645DD3B}"/>
              </a:ext>
            </a:extLst>
          </p:cNvPr>
          <p:cNvCxnSpPr>
            <a:cxnSpLocks/>
          </p:cNvCxnSpPr>
          <p:nvPr/>
        </p:nvCxnSpPr>
        <p:spPr>
          <a:xfrm flipH="1">
            <a:off x="2777352" y="2124092"/>
            <a:ext cx="375004" cy="38917"/>
          </a:xfrm>
          <a:prstGeom prst="straightConnector1">
            <a:avLst/>
          </a:prstGeom>
          <a:ln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8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475002" y="435603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8531" y="463965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Test 4: Dynamical S-B coherence </a:t>
            </a:r>
            <a:b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br>
              <a:rPr lang="ja-JP" altLang="en-US" sz="4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endParaRPr kumimoji="1" lang="ja-JP" altLang="en-US" sz="40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4720165" y="5085432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0165" y="5085432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4688636" y="4960881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81418" y="1439588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70" grpId="0"/>
      <p:bldP spid="53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78" y="2687585"/>
            <a:ext cx="7604052" cy="287648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180240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05229" y="1409526"/>
            <a:ext cx="6167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2nd order response function (=THz-THz-Raman response)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114550" y="6134100"/>
          <a:ext cx="5689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67280" imgH="583920" progId="Equation.DSMT4">
                  <p:embed/>
                </p:oleObj>
              </mc:Choice>
              <mc:Fallback>
                <p:oleObj name="Equation" r:id="rId3" imgW="5867280" imgH="583920" progId="Equation.DSMT4">
                  <p:embed/>
                  <p:pic>
                    <p:nvPicPr>
                      <p:cNvPr id="1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6134100"/>
                        <a:ext cx="56896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638810" y="4116769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6005637" y="4130458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7229208" y="3472746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Lack of dynamical correlation</a:t>
            </a:r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6289959" y="3816736"/>
            <a:ext cx="803740" cy="374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6901632" y="3847358"/>
            <a:ext cx="227055" cy="296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905229" y="186974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155920" imgH="723600" progId="Equation.DSMT4">
                  <p:embed/>
                </p:oleObj>
              </mc:Choice>
              <mc:Fallback>
                <p:oleObj name="Equation" r:id="rId5" imgW="5155920" imgH="72360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29" y="186974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90114" y="1978172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190440" progId="Equation.DSMT4">
                  <p:embed/>
                </p:oleObj>
              </mc:Choice>
              <mc:Fallback>
                <p:oleObj name="Equation" r:id="rId7" imgW="1320480" imgH="19044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114" y="1978172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896543" y="2018176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419040" progId="Equation.DSMT4">
                  <p:embed/>
                </p:oleObj>
              </mc:Choice>
              <mc:Fallback>
                <p:oleObj name="Equation" r:id="rId9" imgW="3352680" imgH="4190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543" y="2018176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225679" y="943555"/>
            <a:ext cx="7307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>
                <a:ea typeface="Arial Unicode MS" panose="020B0604020202020204" pitchFamily="50" charset="-128"/>
              </a:rPr>
              <a:t>( = capability of handling </a:t>
            </a:r>
            <a:r>
              <a:rPr lang="en-US" altLang="ja-JP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a time-dependent external force</a:t>
            </a:r>
            <a:r>
              <a:rPr lang="en-US" altLang="ja-JP" b="1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BA249015-D965-B6E3-D9B7-C8AF429CFE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12360" y="342786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82400" progId="Equation.DSMT4">
                  <p:embed/>
                </p:oleObj>
              </mc:Choice>
              <mc:Fallback>
                <p:oleObj name="Equation" r:id="rId11" imgW="977760" imgH="4824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BA249015-D965-B6E3-D9B7-C8AF429CF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342786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>
            <a:extLst>
              <a:ext uri="{FF2B5EF4-FFF2-40B4-BE49-F238E27FC236}">
                <a16:creationId xmlns:a16="http://schemas.microsoft.com/office/drawing/2014/main" id="{0E528F64-BA6E-4D49-B873-4FF5B4915B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4550" y="5582105"/>
          <a:ext cx="4137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267080" imgH="457200" progId="Equation.DSMT4">
                  <p:embed/>
                </p:oleObj>
              </mc:Choice>
              <mc:Fallback>
                <p:oleObj name="Equation" r:id="rId13" imgW="4267080" imgH="457200" progId="Equation.DSMT4">
                  <p:embed/>
                  <p:pic>
                    <p:nvPicPr>
                      <p:cNvPr id="23" name="Object 7">
                        <a:extLst>
                          <a:ext uri="{FF2B5EF4-FFF2-40B4-BE49-F238E27FC236}">
                            <a16:creationId xmlns:a16="http://schemas.microsoft.com/office/drawing/2014/main" id="{0E528F64-BA6E-4D49-B873-4FF5B4915B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5582105"/>
                        <a:ext cx="413702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7CE2355-91D6-4EE3-92C5-FF23CBB6DC35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5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ja-JP" dirty="0"/>
              <a:t>Evaluation of the 2</a:t>
            </a:r>
            <a:r>
              <a:rPr lang="en-US" altLang="ja-JP" baseline="30000" dirty="0"/>
              <a:t>nd</a:t>
            </a:r>
            <a:r>
              <a:rPr lang="en-US" altLang="ja-JP" dirty="0"/>
              <a:t>-order term</a:t>
            </a:r>
            <a:endParaRPr kumimoji="1" lang="ja-JP" altLang="en-US" dirty="0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4686"/>
              </p:ext>
            </p:extLst>
          </p:nvPr>
        </p:nvGraphicFramePr>
        <p:xfrm>
          <a:off x="1403648" y="1772816"/>
          <a:ext cx="5092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92560" imgH="571320" progId="Equation.DSMT4">
                  <p:embed/>
                </p:oleObj>
              </mc:Choice>
              <mc:Fallback>
                <p:oleObj name="Equation" r:id="rId2" imgW="5092560" imgH="571320" progId="Equation.DSMT4">
                  <p:embed/>
                  <p:pic>
                    <p:nvPicPr>
                      <p:cNvPr id="6349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2816"/>
                        <a:ext cx="5092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93535"/>
              </p:ext>
            </p:extLst>
          </p:nvPr>
        </p:nvGraphicFramePr>
        <p:xfrm>
          <a:off x="1403648" y="2492896"/>
          <a:ext cx="6515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571320" progId="Equation.DSMT4">
                  <p:embed/>
                </p:oleObj>
              </mc:Choice>
              <mc:Fallback>
                <p:oleObj name="Equation" r:id="rId4" imgW="6514920" imgH="571320" progId="Equation.DSMT4">
                  <p:embed/>
                  <p:pic>
                    <p:nvPicPr>
                      <p:cNvPr id="6349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492896"/>
                        <a:ext cx="6515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54887"/>
              </p:ext>
            </p:extLst>
          </p:nvPr>
        </p:nvGraphicFramePr>
        <p:xfrm>
          <a:off x="284870" y="3933056"/>
          <a:ext cx="844550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45240" imgH="761760" progId="Equation.DSMT4">
                  <p:embed/>
                </p:oleObj>
              </mc:Choice>
              <mc:Fallback>
                <p:oleObj name="Equation" r:id="rId6" imgW="8445240" imgH="761760" progId="Equation.DSMT4">
                  <p:embed/>
                  <p:pic>
                    <p:nvPicPr>
                      <p:cNvPr id="634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870" y="3933056"/>
                        <a:ext cx="8445500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19286"/>
              </p:ext>
            </p:extLst>
          </p:nvPr>
        </p:nvGraphicFramePr>
        <p:xfrm>
          <a:off x="1565620" y="6073346"/>
          <a:ext cx="2159000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583920" progId="Equation.DSMT4">
                  <p:embed/>
                </p:oleObj>
              </mc:Choice>
              <mc:Fallback>
                <p:oleObj name="Equation" r:id="rId8" imgW="2158920" imgH="583920" progId="Equation.DSMT4">
                  <p:embed/>
                  <p:pic>
                    <p:nvPicPr>
                      <p:cNvPr id="6349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620" y="6073346"/>
                        <a:ext cx="2159000" cy="552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10672"/>
              </p:ext>
            </p:extLst>
          </p:nvPr>
        </p:nvGraphicFramePr>
        <p:xfrm>
          <a:off x="4423140" y="6144784"/>
          <a:ext cx="2082800" cy="49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2600" imgH="520560" progId="Equation.DSMT4">
                  <p:embed/>
                </p:oleObj>
              </mc:Choice>
              <mc:Fallback>
                <p:oleObj name="Equation" r:id="rId10" imgW="2082600" imgH="520560" progId="Equation.DSMT4">
                  <p:embed/>
                  <p:pic>
                    <p:nvPicPr>
                      <p:cNvPr id="6349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140" y="6144784"/>
                        <a:ext cx="2082800" cy="492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779802" y="5573280"/>
            <a:ext cx="857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Spectral density of the bath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continuous distribution = infinite degrees of freedom)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55229"/>
              </p:ext>
            </p:extLst>
          </p:nvPr>
        </p:nvGraphicFramePr>
        <p:xfrm>
          <a:off x="279748" y="4077072"/>
          <a:ext cx="80264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026200" imgH="533160" progId="Equation.DSMT4">
                  <p:embed/>
                </p:oleObj>
              </mc:Choice>
              <mc:Fallback>
                <p:oleObj name="Equation" r:id="rId12" imgW="8026200" imgH="533160" progId="Equation.DSMT4">
                  <p:embed/>
                  <p:pic>
                    <p:nvPicPr>
                      <p:cNvPr id="634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48" y="4077072"/>
                        <a:ext cx="8026400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01166"/>
              </p:ext>
            </p:extLst>
          </p:nvPr>
        </p:nvGraphicFramePr>
        <p:xfrm>
          <a:off x="1136992" y="4787462"/>
          <a:ext cx="28575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57320" imgH="596880" progId="Equation.DSMT4">
                  <p:embed/>
                </p:oleObj>
              </mc:Choice>
              <mc:Fallback>
                <p:oleObj name="Equation" r:id="rId14" imgW="2857320" imgH="596880" progId="Equation.DSMT4">
                  <p:embed/>
                  <p:pic>
                    <p:nvPicPr>
                      <p:cNvPr id="6350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992" y="4787462"/>
                        <a:ext cx="28575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926601"/>
              </p:ext>
            </p:extLst>
          </p:nvPr>
        </p:nvGraphicFramePr>
        <p:xfrm>
          <a:off x="1141755" y="4773174"/>
          <a:ext cx="29464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46240" imgH="685800" progId="Equation.DSMT4">
                  <p:embed/>
                </p:oleObj>
              </mc:Choice>
              <mc:Fallback>
                <p:oleObj name="Equation" r:id="rId16" imgW="2946240" imgH="685800" progId="Equation.DSMT4">
                  <p:embed/>
                  <p:pic>
                    <p:nvPicPr>
                      <p:cNvPr id="6350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755" y="4773174"/>
                        <a:ext cx="29464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395"/>
              </p:ext>
            </p:extLst>
          </p:nvPr>
        </p:nvGraphicFramePr>
        <p:xfrm>
          <a:off x="4851768" y="4716024"/>
          <a:ext cx="35179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17560" imgH="685800" progId="Equation.DSMT4">
                  <p:embed/>
                </p:oleObj>
              </mc:Choice>
              <mc:Fallback>
                <p:oleObj name="Equation" r:id="rId18" imgW="3517560" imgH="685800" progId="Equation.DSMT4">
                  <p:embed/>
                  <p:pic>
                    <p:nvPicPr>
                      <p:cNvPr id="6350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768" y="4716024"/>
                        <a:ext cx="35179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38723"/>
              </p:ext>
            </p:extLst>
          </p:nvPr>
        </p:nvGraphicFramePr>
        <p:xfrm>
          <a:off x="4856530" y="4739836"/>
          <a:ext cx="33782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377880" imgH="596880" progId="Equation.DSMT4">
                  <p:embed/>
                </p:oleObj>
              </mc:Choice>
              <mc:Fallback>
                <p:oleObj name="Equation" r:id="rId20" imgW="3377880" imgH="596880" progId="Equation.DSMT4">
                  <p:embed/>
                  <p:pic>
                    <p:nvPicPr>
                      <p:cNvPr id="6350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30" y="4739836"/>
                        <a:ext cx="33782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28804"/>
              </p:ext>
            </p:extLst>
          </p:nvPr>
        </p:nvGraphicFramePr>
        <p:xfrm>
          <a:off x="558869" y="1124744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241520" imgH="545760" progId="Equation.DSMT4">
                  <p:embed/>
                </p:oleObj>
              </mc:Choice>
              <mc:Fallback>
                <p:oleObj name="Equation" r:id="rId22" imgW="4241520" imgH="5457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69" y="1124744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78802"/>
              </p:ext>
            </p:extLst>
          </p:nvPr>
        </p:nvGraphicFramePr>
        <p:xfrm>
          <a:off x="501940" y="1916832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41520" imgH="545760" progId="Equation.DSMT4">
                  <p:embed/>
                </p:oleObj>
              </mc:Choice>
              <mc:Fallback>
                <p:oleObj name="Equation" r:id="rId24" imgW="4241520" imgH="545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40" y="1916832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17207"/>
              </p:ext>
            </p:extLst>
          </p:nvPr>
        </p:nvGraphicFramePr>
        <p:xfrm>
          <a:off x="4821162" y="1052736"/>
          <a:ext cx="1244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44520" imgH="660240" progId="Equation.DSMT4">
                  <p:embed/>
                </p:oleObj>
              </mc:Choice>
              <mc:Fallback>
                <p:oleObj name="Equation" r:id="rId26" imgW="1244520" imgH="66024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162" y="1052736"/>
                        <a:ext cx="1244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96206"/>
              </p:ext>
            </p:extLst>
          </p:nvPr>
        </p:nvGraphicFramePr>
        <p:xfrm>
          <a:off x="4743740" y="1844824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26920" imgH="660240" progId="Equation.DSMT4">
                  <p:embed/>
                </p:oleObj>
              </mc:Choice>
              <mc:Fallback>
                <p:oleObj name="Equation" r:id="rId28" imgW="1726920" imgH="66024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740" y="1844824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6" y="2996952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083498"/>
              </p:ext>
            </p:extLst>
          </p:nvPr>
        </p:nvGraphicFramePr>
        <p:xfrm>
          <a:off x="1044575" y="3356992"/>
          <a:ext cx="673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730920" imgH="533160" progId="Equation.DSMT4">
                  <p:embed/>
                </p:oleObj>
              </mc:Choice>
              <mc:Fallback>
                <p:oleObj name="Equation" r:id="rId31" imgW="6730920" imgH="53316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356992"/>
                        <a:ext cx="673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5575460" y="3439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3157295" y="175679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2077175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3229303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5724128" y="12793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6804248" y="13513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1933159" y="154076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2013551" y="327734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2149183" y="398904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3229303" y="28369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1933159" y="20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3013279" y="211683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2941271" y="312494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2077175" y="305293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3085287" y="74868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3085287" y="16847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1933159" y="154076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2077175" y="82068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3157295" y="37730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2365207" y="67667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2365207" y="326896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65207" y="254888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2365207" y="146876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2365207" y="139675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1835064" y="423033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3589340" y="67667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2365207" y="67667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1645127" y="96470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5716148" y="23678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5544108" y="327007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5724128" y="35835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6804248" y="3223524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5508104" y="21434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6588224" y="22874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6516216" y="3511556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5560682" y="2589425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6660232" y="991276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6660232" y="2215412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5508104" y="2143404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5508104" y="991276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6732240" y="38715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940152" y="991276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/>
          <p:nvPr/>
        </p:nvCxnSpPr>
        <p:spPr>
          <a:xfrm flipV="1">
            <a:off x="5940152" y="3223524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5940152" y="3511556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5940152" y="228742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5940152" y="1207300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471027" y="776883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7164285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5940149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5220072" y="991276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4020847" y="9647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020847" y="21168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5804116" y="230963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2224878" y="20654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4716016" y="156734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5868144" y="91926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2293199" y="89269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1069063" y="276490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1213079" y="15407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4092855" y="43490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7141370" y="3330867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3532788" y="332895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1645127" y="211683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5220072" y="2143404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4020847" y="31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4644008" y="27194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5868144" y="2071396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2293199" y="204482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8" name="直線コネクタ 107"/>
          <p:cNvCxnSpPr/>
          <p:nvPr/>
        </p:nvCxnSpPr>
        <p:spPr>
          <a:xfrm flipH="1">
            <a:off x="1707878" y="966631"/>
            <a:ext cx="6187551" cy="32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1678010" y="2144530"/>
            <a:ext cx="6247286" cy="25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1628060" y="3299148"/>
            <a:ext cx="6347185" cy="469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835628" y="3868071"/>
            <a:ext cx="8552864" cy="147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4517593" y="3940312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7942653" y="3952125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7201095" y="336455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3636067" y="340118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3" name="Text Box 6"/>
          <p:cNvSpPr txBox="1">
            <a:spLocks noChangeArrowheads="1"/>
          </p:cNvSpPr>
          <p:nvPr/>
        </p:nvSpPr>
        <p:spPr bwMode="auto">
          <a:xfrm>
            <a:off x="2013102" y="4758299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Hierarchy eq.</a:t>
            </a:r>
          </a:p>
        </p:txBody>
      </p:sp>
      <p:graphicFrame>
        <p:nvGraphicFramePr>
          <p:cNvPr id="135" name="Object 38"/>
          <p:cNvGraphicFramePr>
            <a:graphicFrameLocks noChangeAspect="1"/>
          </p:cNvGraphicFramePr>
          <p:nvPr/>
        </p:nvGraphicFramePr>
        <p:xfrm>
          <a:off x="1973466" y="5427493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19040" progId="Equation.DSMT4">
                  <p:embed/>
                </p:oleObj>
              </mc:Choice>
              <mc:Fallback>
                <p:oleObj name="Equation" r:id="rId2" imgW="2145960" imgH="419040" progId="Equation.DSMT4">
                  <p:embed/>
                  <p:pic>
                    <p:nvPicPr>
                      <p:cNvPr id="135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466" y="5427493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5398180" y="4841638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Master, Redfield, 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4" name="Object 38"/>
          <p:cNvGraphicFramePr>
            <a:graphicFrameLocks noChangeAspect="1"/>
          </p:cNvGraphicFramePr>
          <p:nvPr/>
        </p:nvGraphicFramePr>
        <p:xfrm>
          <a:off x="5716148" y="5437549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431640" progId="Equation.DSMT4">
                  <p:embed/>
                </p:oleObj>
              </mc:Choice>
              <mc:Fallback>
                <p:oleObj name="Equation" r:id="rId4" imgW="2527200" imgH="431640" progId="Equation.DSMT4">
                  <p:embed/>
                  <p:pic>
                    <p:nvPicPr>
                      <p:cNvPr id="134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148" y="5437549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FF18774D-D3B4-452A-B6C3-1B1F3C631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FF18774D-D3B4-452A-B6C3-1B1F3C631A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1B2F13FB-C4F0-4544-A0DD-BFD76A6C56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1B2F13FB-C4F0-4544-A0DD-BFD76A6C56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0BE790-1334-4DDC-9CF2-D53BE258B9D6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6927" y="3488451"/>
            <a:ext cx="1845377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85614E84-57C9-4CC8-B99F-3FE31E76B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12. </a:t>
            </a:r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&amp; </a:t>
            </a:r>
            <a:r>
              <a:rPr lang="en-US" altLang="ja-JP" sz="36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Equations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68F2EF7-8AE8-46D1-BDF1-61E42282B2AE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F33BBF33-1B5A-4E35-9D9F-523899C80C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0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A5B0EE3-7D87-4FDA-BC1A-CCEDAFB1957A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94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8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695015"/>
            <a:ext cx="7787208" cy="2373945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In the case                     ,we have q. Fokker-Planck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267203" y="734749"/>
          <a:ext cx="1587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31640" progId="Equation.DSMT4">
                  <p:embed/>
                </p:oleObj>
              </mc:Choice>
              <mc:Fallback>
                <p:oleObj name="Equation" r:id="rId2" imgW="158724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203" y="734749"/>
                        <a:ext cx="1587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2500" y="1357313"/>
          <a:ext cx="61118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357313"/>
                        <a:ext cx="6111875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8" y="3105980"/>
            <a:ext cx="5757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3100" y="4029075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4029075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889048" y="2984731"/>
            <a:ext cx="899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(Leggett)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48" y="4903738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1397" y="5757332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0" imgH="406080" progId="Equation.DSMT4">
                  <p:embed/>
                </p:oleObj>
              </mc:Choice>
              <mc:Fallback>
                <p:oleObj name="Equation" r:id="rId13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397" y="5757332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10113" y="5808663"/>
          <a:ext cx="20574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3000" imgH="393480" progId="Equation.DSMT4">
                  <p:embed/>
                </p:oleObj>
              </mc:Choice>
              <mc:Fallback>
                <p:oleObj name="Equation" r:id="rId15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113" y="5808663"/>
                        <a:ext cx="205740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77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165D23FA-3D3E-45C3-951A-0CF00F26E40A}"/>
              </a:ext>
            </a:extLst>
          </p:cNvPr>
          <p:cNvGrpSpPr/>
          <p:nvPr/>
        </p:nvGrpSpPr>
        <p:grpSpPr>
          <a:xfrm>
            <a:off x="2619791" y="1581159"/>
            <a:ext cx="2833689" cy="542925"/>
            <a:chOff x="2012950" y="1182688"/>
            <a:chExt cx="944563" cy="1809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FBE777-0894-4272-BA3E-EAAA1751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0" y="1236663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5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5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30 w 93"/>
                <a:gd name="T39" fmla="*/ 122 h 150"/>
                <a:gd name="T40" fmla="*/ 27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5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2"/>
                  </a:lnTo>
                  <a:cubicBezTo>
                    <a:pt x="29" y="123"/>
                    <a:pt x="27" y="134"/>
                    <a:pt x="27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0C7F5E1-8DB8-4034-A8AB-1479276D9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4 w 62"/>
                <a:gd name="T5" fmla="*/ 11 h 81"/>
                <a:gd name="T6" fmla="*/ 44 w 62"/>
                <a:gd name="T7" fmla="*/ 36 h 81"/>
                <a:gd name="T8" fmla="*/ 28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3 w 62"/>
                <a:gd name="T23" fmla="*/ 69 h 81"/>
                <a:gd name="T24" fmla="*/ 53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7 w 62"/>
                <a:gd name="T31" fmla="*/ 78 h 81"/>
                <a:gd name="T32" fmla="*/ 14 w 62"/>
                <a:gd name="T33" fmla="*/ 71 h 81"/>
                <a:gd name="T34" fmla="*/ 10 w 62"/>
                <a:gd name="T35" fmla="*/ 55 h 81"/>
                <a:gd name="T36" fmla="*/ 15 w 62"/>
                <a:gd name="T37" fmla="*/ 38 h 81"/>
                <a:gd name="T38" fmla="*/ 29 w 62"/>
                <a:gd name="T39" fmla="*/ 32 h 81"/>
                <a:gd name="T40" fmla="*/ 42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3" y="5"/>
                    <a:pt x="44" y="6"/>
                    <a:pt x="44" y="11"/>
                  </a:cubicBezTo>
                  <a:lnTo>
                    <a:pt x="44" y="36"/>
                  </a:lnTo>
                  <a:cubicBezTo>
                    <a:pt x="40" y="31"/>
                    <a:pt x="34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1"/>
                    <a:pt x="27" y="81"/>
                  </a:cubicBezTo>
                  <a:cubicBezTo>
                    <a:pt x="36" y="81"/>
                    <a:pt x="42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69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5" y="78"/>
                    <a:pt x="27" y="78"/>
                  </a:cubicBezTo>
                  <a:cubicBezTo>
                    <a:pt x="21" y="78"/>
                    <a:pt x="16" y="74"/>
                    <a:pt x="14" y="71"/>
                  </a:cubicBezTo>
                  <a:cubicBezTo>
                    <a:pt x="11" y="67"/>
                    <a:pt x="10" y="63"/>
                    <a:pt x="10" y="55"/>
                  </a:cubicBezTo>
                  <a:cubicBezTo>
                    <a:pt x="10" y="53"/>
                    <a:pt x="10" y="44"/>
                    <a:pt x="15" y="38"/>
                  </a:cubicBezTo>
                  <a:cubicBezTo>
                    <a:pt x="20" y="33"/>
                    <a:pt x="25" y="32"/>
                    <a:pt x="29" y="32"/>
                  </a:cubicBezTo>
                  <a:cubicBezTo>
                    <a:pt x="34" y="32"/>
                    <a:pt x="39" y="35"/>
                    <a:pt x="42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80369-2ACA-4D94-8561-E4EEDDAE4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231900"/>
              <a:ext cx="19050" cy="80963"/>
            </a:xfrm>
            <a:custGeom>
              <a:avLst/>
              <a:gdLst>
                <a:gd name="T0" fmla="*/ 39 w 39"/>
                <a:gd name="T1" fmla="*/ 165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3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5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AB5D3EC-1268-48F4-9A05-4AFDA9029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1257300"/>
              <a:ext cx="33338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67D5D5-1AA8-43ED-90F9-F360C528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66386FF-F703-4983-A755-74DB5A02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1243013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F71B49-7305-4368-81F0-75865B1B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4B9AE1-2076-402D-AB83-AD1624AFF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7113" y="1255713"/>
              <a:ext cx="53975" cy="34925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3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ABE5896-8B42-4E70-BDC0-FBD954B4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1182688"/>
              <a:ext cx="73025" cy="180975"/>
            </a:xfrm>
            <a:custGeom>
              <a:avLst/>
              <a:gdLst>
                <a:gd name="T0" fmla="*/ 8 w 148"/>
                <a:gd name="T1" fmla="*/ 361 h 369"/>
                <a:gd name="T2" fmla="*/ 17 w 148"/>
                <a:gd name="T3" fmla="*/ 353 h 369"/>
                <a:gd name="T4" fmla="*/ 9 w 148"/>
                <a:gd name="T5" fmla="*/ 345 h 369"/>
                <a:gd name="T6" fmla="*/ 0 w 148"/>
                <a:gd name="T7" fmla="*/ 353 h 369"/>
                <a:gd name="T8" fmla="*/ 19 w 148"/>
                <a:gd name="T9" fmla="*/ 369 h 369"/>
                <a:gd name="T10" fmla="*/ 65 w 148"/>
                <a:gd name="T11" fmla="*/ 282 h 369"/>
                <a:gd name="T12" fmla="*/ 98 w 148"/>
                <a:gd name="T13" fmla="*/ 123 h 369"/>
                <a:gd name="T14" fmla="*/ 116 w 148"/>
                <a:gd name="T15" fmla="*/ 33 h 369"/>
                <a:gd name="T16" fmla="*/ 130 w 148"/>
                <a:gd name="T17" fmla="*/ 3 h 369"/>
                <a:gd name="T18" fmla="*/ 140 w 148"/>
                <a:gd name="T19" fmla="*/ 7 h 369"/>
                <a:gd name="T20" fmla="*/ 132 w 148"/>
                <a:gd name="T21" fmla="*/ 15 h 369"/>
                <a:gd name="T22" fmla="*/ 140 w 148"/>
                <a:gd name="T23" fmla="*/ 23 h 369"/>
                <a:gd name="T24" fmla="*/ 148 w 148"/>
                <a:gd name="T25" fmla="*/ 15 h 369"/>
                <a:gd name="T26" fmla="*/ 130 w 148"/>
                <a:gd name="T27" fmla="*/ 0 h 369"/>
                <a:gd name="T28" fmla="*/ 99 w 148"/>
                <a:gd name="T29" fmla="*/ 52 h 369"/>
                <a:gd name="T30" fmla="*/ 57 w 148"/>
                <a:gd name="T31" fmla="*/ 245 h 369"/>
                <a:gd name="T32" fmla="*/ 43 w 148"/>
                <a:gd name="T33" fmla="*/ 322 h 369"/>
                <a:gd name="T34" fmla="*/ 19 w 148"/>
                <a:gd name="T35" fmla="*/ 365 h 369"/>
                <a:gd name="T36" fmla="*/ 8 w 148"/>
                <a:gd name="T37" fmla="*/ 36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369">
                  <a:moveTo>
                    <a:pt x="8" y="361"/>
                  </a:moveTo>
                  <a:cubicBezTo>
                    <a:pt x="14" y="361"/>
                    <a:pt x="17" y="357"/>
                    <a:pt x="17" y="353"/>
                  </a:cubicBezTo>
                  <a:cubicBezTo>
                    <a:pt x="17" y="348"/>
                    <a:pt x="12" y="345"/>
                    <a:pt x="9" y="345"/>
                  </a:cubicBezTo>
                  <a:cubicBezTo>
                    <a:pt x="5" y="345"/>
                    <a:pt x="0" y="347"/>
                    <a:pt x="0" y="353"/>
                  </a:cubicBezTo>
                  <a:cubicBezTo>
                    <a:pt x="0" y="362"/>
                    <a:pt x="9" y="369"/>
                    <a:pt x="19" y="369"/>
                  </a:cubicBezTo>
                  <a:cubicBezTo>
                    <a:pt x="44" y="369"/>
                    <a:pt x="54" y="330"/>
                    <a:pt x="65" y="282"/>
                  </a:cubicBezTo>
                  <a:cubicBezTo>
                    <a:pt x="78" y="229"/>
                    <a:pt x="89" y="176"/>
                    <a:pt x="98" y="123"/>
                  </a:cubicBezTo>
                  <a:cubicBezTo>
                    <a:pt x="104" y="88"/>
                    <a:pt x="110" y="54"/>
                    <a:pt x="116" y="33"/>
                  </a:cubicBezTo>
                  <a:cubicBezTo>
                    <a:pt x="118" y="25"/>
                    <a:pt x="124" y="3"/>
                    <a:pt x="130" y="3"/>
                  </a:cubicBezTo>
                  <a:cubicBezTo>
                    <a:pt x="135" y="3"/>
                    <a:pt x="139" y="7"/>
                    <a:pt x="140" y="7"/>
                  </a:cubicBezTo>
                  <a:cubicBezTo>
                    <a:pt x="134" y="8"/>
                    <a:pt x="132" y="11"/>
                    <a:pt x="132" y="15"/>
                  </a:cubicBezTo>
                  <a:cubicBezTo>
                    <a:pt x="132" y="21"/>
                    <a:pt x="136" y="23"/>
                    <a:pt x="140" y="23"/>
                  </a:cubicBezTo>
                  <a:cubicBezTo>
                    <a:pt x="144" y="23"/>
                    <a:pt x="148" y="21"/>
                    <a:pt x="148" y="15"/>
                  </a:cubicBezTo>
                  <a:cubicBezTo>
                    <a:pt x="148" y="6"/>
                    <a:pt x="139" y="0"/>
                    <a:pt x="130" y="0"/>
                  </a:cubicBezTo>
                  <a:cubicBezTo>
                    <a:pt x="117" y="0"/>
                    <a:pt x="108" y="18"/>
                    <a:pt x="99" y="52"/>
                  </a:cubicBezTo>
                  <a:cubicBezTo>
                    <a:pt x="98" y="54"/>
                    <a:pt x="76" y="137"/>
                    <a:pt x="57" y="245"/>
                  </a:cubicBezTo>
                  <a:cubicBezTo>
                    <a:pt x="53" y="271"/>
                    <a:pt x="48" y="299"/>
                    <a:pt x="43" y="322"/>
                  </a:cubicBezTo>
                  <a:cubicBezTo>
                    <a:pt x="40" y="334"/>
                    <a:pt x="32" y="365"/>
                    <a:pt x="19" y="365"/>
                  </a:cubicBezTo>
                  <a:cubicBezTo>
                    <a:pt x="13" y="365"/>
                    <a:pt x="9" y="361"/>
                    <a:pt x="8" y="3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2DF765-DE45-4DE7-8AC6-B83D6AF73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1236663"/>
              <a:ext cx="38100" cy="57150"/>
            </a:xfrm>
            <a:custGeom>
              <a:avLst/>
              <a:gdLst>
                <a:gd name="T0" fmla="*/ 79 w 79"/>
                <a:gd name="T1" fmla="*/ 2 h 118"/>
                <a:gd name="T2" fmla="*/ 77 w 79"/>
                <a:gd name="T3" fmla="*/ 0 h 118"/>
                <a:gd name="T4" fmla="*/ 56 w 79"/>
                <a:gd name="T5" fmla="*/ 2 h 118"/>
                <a:gd name="T6" fmla="*/ 53 w 79"/>
                <a:gd name="T7" fmla="*/ 5 h 118"/>
                <a:gd name="T8" fmla="*/ 57 w 79"/>
                <a:gd name="T9" fmla="*/ 7 h 118"/>
                <a:gd name="T10" fmla="*/ 66 w 79"/>
                <a:gd name="T11" fmla="*/ 10 h 118"/>
                <a:gd name="T12" fmla="*/ 65 w 79"/>
                <a:gd name="T13" fmla="*/ 14 h 118"/>
                <a:gd name="T14" fmla="*/ 55 w 79"/>
                <a:gd name="T15" fmla="*/ 53 h 118"/>
                <a:gd name="T16" fmla="*/ 40 w 79"/>
                <a:gd name="T17" fmla="*/ 42 h 118"/>
                <a:gd name="T18" fmla="*/ 0 w 79"/>
                <a:gd name="T19" fmla="*/ 91 h 118"/>
                <a:gd name="T20" fmla="*/ 22 w 79"/>
                <a:gd name="T21" fmla="*/ 118 h 118"/>
                <a:gd name="T22" fmla="*/ 44 w 79"/>
                <a:gd name="T23" fmla="*/ 105 h 118"/>
                <a:gd name="T24" fmla="*/ 59 w 79"/>
                <a:gd name="T25" fmla="*/ 118 h 118"/>
                <a:gd name="T26" fmla="*/ 71 w 79"/>
                <a:gd name="T27" fmla="*/ 108 h 118"/>
                <a:gd name="T28" fmla="*/ 76 w 79"/>
                <a:gd name="T29" fmla="*/ 92 h 118"/>
                <a:gd name="T30" fmla="*/ 74 w 79"/>
                <a:gd name="T31" fmla="*/ 90 h 118"/>
                <a:gd name="T32" fmla="*/ 72 w 79"/>
                <a:gd name="T33" fmla="*/ 93 h 118"/>
                <a:gd name="T34" fmla="*/ 59 w 79"/>
                <a:gd name="T35" fmla="*/ 114 h 118"/>
                <a:gd name="T36" fmla="*/ 54 w 79"/>
                <a:gd name="T37" fmla="*/ 106 h 118"/>
                <a:gd name="T38" fmla="*/ 55 w 79"/>
                <a:gd name="T39" fmla="*/ 98 h 118"/>
                <a:gd name="T40" fmla="*/ 79 w 79"/>
                <a:gd name="T41" fmla="*/ 2 h 118"/>
                <a:gd name="T42" fmla="*/ 44 w 79"/>
                <a:gd name="T43" fmla="*/ 96 h 118"/>
                <a:gd name="T44" fmla="*/ 41 w 79"/>
                <a:gd name="T45" fmla="*/ 102 h 118"/>
                <a:gd name="T46" fmla="*/ 22 w 79"/>
                <a:gd name="T47" fmla="*/ 114 h 118"/>
                <a:gd name="T48" fmla="*/ 12 w 79"/>
                <a:gd name="T49" fmla="*/ 98 h 118"/>
                <a:gd name="T50" fmla="*/ 21 w 79"/>
                <a:gd name="T51" fmla="*/ 62 h 118"/>
                <a:gd name="T52" fmla="*/ 40 w 79"/>
                <a:gd name="T53" fmla="*/ 46 h 118"/>
                <a:gd name="T54" fmla="*/ 53 w 79"/>
                <a:gd name="T55" fmla="*/ 61 h 118"/>
                <a:gd name="T56" fmla="*/ 53 w 79"/>
                <a:gd name="T57" fmla="*/ 63 h 118"/>
                <a:gd name="T58" fmla="*/ 44 w 79"/>
                <a:gd name="T59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118">
                  <a:moveTo>
                    <a:pt x="79" y="2"/>
                  </a:moveTo>
                  <a:cubicBezTo>
                    <a:pt x="79" y="2"/>
                    <a:pt x="79" y="0"/>
                    <a:pt x="77" y="0"/>
                  </a:cubicBezTo>
                  <a:cubicBezTo>
                    <a:pt x="74" y="0"/>
                    <a:pt x="58" y="2"/>
                    <a:pt x="56" y="2"/>
                  </a:cubicBezTo>
                  <a:cubicBezTo>
                    <a:pt x="54" y="2"/>
                    <a:pt x="53" y="3"/>
                    <a:pt x="53" y="5"/>
                  </a:cubicBezTo>
                  <a:cubicBezTo>
                    <a:pt x="53" y="7"/>
                    <a:pt x="55" y="7"/>
                    <a:pt x="57" y="7"/>
                  </a:cubicBezTo>
                  <a:cubicBezTo>
                    <a:pt x="65" y="7"/>
                    <a:pt x="66" y="9"/>
                    <a:pt x="66" y="10"/>
                  </a:cubicBezTo>
                  <a:lnTo>
                    <a:pt x="65" y="14"/>
                  </a:lnTo>
                  <a:lnTo>
                    <a:pt x="55" y="53"/>
                  </a:lnTo>
                  <a:cubicBezTo>
                    <a:pt x="52" y="47"/>
                    <a:pt x="47" y="42"/>
                    <a:pt x="40" y="42"/>
                  </a:cubicBezTo>
                  <a:cubicBezTo>
                    <a:pt x="20" y="42"/>
                    <a:pt x="0" y="67"/>
                    <a:pt x="0" y="91"/>
                  </a:cubicBezTo>
                  <a:cubicBezTo>
                    <a:pt x="0" y="107"/>
                    <a:pt x="9" y="118"/>
                    <a:pt x="22" y="118"/>
                  </a:cubicBezTo>
                  <a:cubicBezTo>
                    <a:pt x="25" y="118"/>
                    <a:pt x="34" y="117"/>
                    <a:pt x="44" y="105"/>
                  </a:cubicBezTo>
                  <a:cubicBezTo>
                    <a:pt x="45" y="112"/>
                    <a:pt x="51" y="118"/>
                    <a:pt x="59" y="118"/>
                  </a:cubicBezTo>
                  <a:cubicBezTo>
                    <a:pt x="64" y="118"/>
                    <a:pt x="68" y="114"/>
                    <a:pt x="71" y="108"/>
                  </a:cubicBezTo>
                  <a:cubicBezTo>
                    <a:pt x="74" y="102"/>
                    <a:pt x="76" y="92"/>
                    <a:pt x="76" y="92"/>
                  </a:cubicBezTo>
                  <a:cubicBezTo>
                    <a:pt x="76" y="90"/>
                    <a:pt x="74" y="90"/>
                    <a:pt x="74" y="90"/>
                  </a:cubicBezTo>
                  <a:cubicBezTo>
                    <a:pt x="72" y="90"/>
                    <a:pt x="72" y="91"/>
                    <a:pt x="72" y="93"/>
                  </a:cubicBezTo>
                  <a:cubicBezTo>
                    <a:pt x="69" y="104"/>
                    <a:pt x="66" y="114"/>
                    <a:pt x="59" y="114"/>
                  </a:cubicBezTo>
                  <a:cubicBezTo>
                    <a:pt x="54" y="114"/>
                    <a:pt x="54" y="110"/>
                    <a:pt x="54" y="106"/>
                  </a:cubicBezTo>
                  <a:cubicBezTo>
                    <a:pt x="54" y="102"/>
                    <a:pt x="54" y="101"/>
                    <a:pt x="55" y="98"/>
                  </a:cubicBezTo>
                  <a:lnTo>
                    <a:pt x="79" y="2"/>
                  </a:lnTo>
                  <a:close/>
                  <a:moveTo>
                    <a:pt x="44" y="96"/>
                  </a:moveTo>
                  <a:cubicBezTo>
                    <a:pt x="44" y="99"/>
                    <a:pt x="44" y="99"/>
                    <a:pt x="41" y="102"/>
                  </a:cubicBezTo>
                  <a:cubicBezTo>
                    <a:pt x="34" y="111"/>
                    <a:pt x="27" y="114"/>
                    <a:pt x="22" y="114"/>
                  </a:cubicBezTo>
                  <a:cubicBezTo>
                    <a:pt x="14" y="114"/>
                    <a:pt x="12" y="105"/>
                    <a:pt x="12" y="98"/>
                  </a:cubicBezTo>
                  <a:cubicBezTo>
                    <a:pt x="12" y="90"/>
                    <a:pt x="17" y="70"/>
                    <a:pt x="21" y="62"/>
                  </a:cubicBezTo>
                  <a:cubicBezTo>
                    <a:pt x="26" y="52"/>
                    <a:pt x="33" y="46"/>
                    <a:pt x="40" y="46"/>
                  </a:cubicBezTo>
                  <a:cubicBezTo>
                    <a:pt x="51" y="46"/>
                    <a:pt x="53" y="60"/>
                    <a:pt x="53" y="61"/>
                  </a:cubicBezTo>
                  <a:cubicBezTo>
                    <a:pt x="53" y="62"/>
                    <a:pt x="53" y="63"/>
                    <a:pt x="53" y="63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CF90701-6CAF-409C-8C9E-3F865D70C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257300"/>
              <a:ext cx="42863" cy="52388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1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3 h 106"/>
                <a:gd name="T14" fmla="*/ 32 w 87"/>
                <a:gd name="T15" fmla="*/ 101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6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3 h 106"/>
                <a:gd name="T28" fmla="*/ 28 w 87"/>
                <a:gd name="T29" fmla="*/ 0 h 106"/>
                <a:gd name="T30" fmla="*/ 16 w 87"/>
                <a:gd name="T31" fmla="*/ 10 h 106"/>
                <a:gd name="T32" fmla="*/ 11 w 87"/>
                <a:gd name="T33" fmla="*/ 26 h 106"/>
                <a:gd name="T34" fmla="*/ 13 w 87"/>
                <a:gd name="T35" fmla="*/ 28 h 106"/>
                <a:gd name="T36" fmla="*/ 16 w 87"/>
                <a:gd name="T37" fmla="*/ 24 h 106"/>
                <a:gd name="T38" fmla="*/ 28 w 87"/>
                <a:gd name="T39" fmla="*/ 4 h 106"/>
                <a:gd name="T40" fmla="*/ 33 w 87"/>
                <a:gd name="T41" fmla="*/ 12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20 h 106"/>
                <a:gd name="T54" fmla="*/ 67 w 87"/>
                <a:gd name="T55" fmla="*/ 55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3"/>
                  </a:cubicBezTo>
                  <a:cubicBezTo>
                    <a:pt x="36" y="101"/>
                    <a:pt x="34" y="101"/>
                    <a:pt x="32" y="101"/>
                  </a:cubicBezTo>
                  <a:cubicBezTo>
                    <a:pt x="24" y="101"/>
                    <a:pt x="24" y="100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70"/>
                    <a:pt x="39" y="76"/>
                    <a:pt x="47" y="76"/>
                  </a:cubicBezTo>
                  <a:cubicBezTo>
                    <a:pt x="66" y="76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3"/>
                  </a:cubicBezTo>
                  <a:cubicBezTo>
                    <a:pt x="42" y="4"/>
                    <a:pt x="34" y="0"/>
                    <a:pt x="28" y="0"/>
                  </a:cubicBezTo>
                  <a:cubicBezTo>
                    <a:pt x="21" y="0"/>
                    <a:pt x="17" y="7"/>
                    <a:pt x="16" y="10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5" y="27"/>
                    <a:pt x="16" y="24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2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4" y="17"/>
                    <a:pt x="48" y="13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10"/>
                    <a:pt x="75" y="20"/>
                  </a:cubicBezTo>
                  <a:cubicBezTo>
                    <a:pt x="75" y="29"/>
                    <a:pt x="70" y="48"/>
                    <a:pt x="67" y="55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7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9A7678B-9555-4852-822A-A05C3C48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238250"/>
              <a:ext cx="92075" cy="57150"/>
            </a:xfrm>
            <a:custGeom>
              <a:avLst/>
              <a:gdLst>
                <a:gd name="T0" fmla="*/ 170 w 189"/>
                <a:gd name="T1" fmla="*/ 14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0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4 w 189"/>
                <a:gd name="T17" fmla="*/ 9 h 117"/>
                <a:gd name="T18" fmla="*/ 116 w 189"/>
                <a:gd name="T19" fmla="*/ 85 h 117"/>
                <a:gd name="T20" fmla="*/ 106 w 189"/>
                <a:gd name="T21" fmla="*/ 8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0 h 117"/>
                <a:gd name="T30" fmla="*/ 85 w 189"/>
                <a:gd name="T31" fmla="*/ 0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8 h 117"/>
                <a:gd name="T40" fmla="*/ 85 w 189"/>
                <a:gd name="T41" fmla="*/ 25 h 117"/>
                <a:gd name="T42" fmla="*/ 84 w 189"/>
                <a:gd name="T43" fmla="*/ 27 h 117"/>
                <a:gd name="T44" fmla="*/ 47 w 189"/>
                <a:gd name="T45" fmla="*/ 85 h 117"/>
                <a:gd name="T46" fmla="*/ 37 w 189"/>
                <a:gd name="T47" fmla="*/ 8 h 117"/>
                <a:gd name="T48" fmla="*/ 48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0 h 117"/>
                <a:gd name="T58" fmla="*/ 15 w 189"/>
                <a:gd name="T59" fmla="*/ 0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8 h 117"/>
                <a:gd name="T68" fmla="*/ 27 w 189"/>
                <a:gd name="T69" fmla="*/ 112 h 117"/>
                <a:gd name="T70" fmla="*/ 31 w 189"/>
                <a:gd name="T71" fmla="*/ 117 h 117"/>
                <a:gd name="T72" fmla="*/ 38 w 189"/>
                <a:gd name="T73" fmla="*/ 112 h 117"/>
                <a:gd name="T74" fmla="*/ 86 w 189"/>
                <a:gd name="T75" fmla="*/ 36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2 h 117"/>
                <a:gd name="T82" fmla="*/ 170 w 189"/>
                <a:gd name="T8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4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1"/>
                    <a:pt x="188" y="0"/>
                    <a:pt x="186" y="0"/>
                  </a:cubicBezTo>
                  <a:cubicBezTo>
                    <a:pt x="182" y="0"/>
                    <a:pt x="177" y="0"/>
                    <a:pt x="172" y="0"/>
                  </a:cubicBezTo>
                  <a:cubicBezTo>
                    <a:pt x="166" y="0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3" y="8"/>
                    <a:pt x="160" y="8"/>
                    <a:pt x="164" y="9"/>
                  </a:cubicBezTo>
                  <a:lnTo>
                    <a:pt x="116" y="85"/>
                  </a:lnTo>
                  <a:lnTo>
                    <a:pt x="106" y="8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0"/>
                    <a:pt x="95" y="0"/>
                  </a:cubicBezTo>
                  <a:cubicBezTo>
                    <a:pt x="92" y="0"/>
                    <a:pt x="88" y="0"/>
                    <a:pt x="85" y="0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8"/>
                  </a:cubicBezTo>
                  <a:lnTo>
                    <a:pt x="85" y="25"/>
                  </a:lnTo>
                  <a:cubicBezTo>
                    <a:pt x="85" y="25"/>
                    <a:pt x="85" y="25"/>
                    <a:pt x="84" y="27"/>
                  </a:cubicBezTo>
                  <a:lnTo>
                    <a:pt x="47" y="85"/>
                  </a:lnTo>
                  <a:lnTo>
                    <a:pt x="37" y="8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3" y="6"/>
                    <a:pt x="54" y="3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0"/>
                    <a:pt x="26" y="0"/>
                  </a:cubicBezTo>
                  <a:cubicBezTo>
                    <a:pt x="22" y="0"/>
                    <a:pt x="19" y="0"/>
                    <a:pt x="15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8"/>
                  </a:cubicBezTo>
                  <a:lnTo>
                    <a:pt x="27" y="112"/>
                  </a:lnTo>
                  <a:cubicBezTo>
                    <a:pt x="27" y="115"/>
                    <a:pt x="27" y="117"/>
                    <a:pt x="31" y="117"/>
                  </a:cubicBezTo>
                  <a:cubicBezTo>
                    <a:pt x="35" y="117"/>
                    <a:pt x="36" y="115"/>
                    <a:pt x="38" y="112"/>
                  </a:cubicBezTo>
                  <a:lnTo>
                    <a:pt x="86" y="36"/>
                  </a:lnTo>
                  <a:lnTo>
                    <a:pt x="96" y="112"/>
                  </a:lnTo>
                  <a:cubicBezTo>
                    <a:pt x="97" y="115"/>
                    <a:pt x="97" y="117"/>
                    <a:pt x="101" y="117"/>
                  </a:cubicBezTo>
                  <a:cubicBezTo>
                    <a:pt x="105" y="117"/>
                    <a:pt x="106" y="115"/>
                    <a:pt x="108" y="112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BBD29C5-FA0D-49BE-8A12-66504842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5 w 62"/>
                <a:gd name="T5" fmla="*/ 11 h 81"/>
                <a:gd name="T6" fmla="*/ 45 w 62"/>
                <a:gd name="T7" fmla="*/ 36 h 81"/>
                <a:gd name="T8" fmla="*/ 29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4 w 62"/>
                <a:gd name="T23" fmla="*/ 69 h 81"/>
                <a:gd name="T24" fmla="*/ 54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8 w 62"/>
                <a:gd name="T31" fmla="*/ 78 h 81"/>
                <a:gd name="T32" fmla="*/ 15 w 62"/>
                <a:gd name="T33" fmla="*/ 71 h 81"/>
                <a:gd name="T34" fmla="*/ 11 w 62"/>
                <a:gd name="T35" fmla="*/ 55 h 81"/>
                <a:gd name="T36" fmla="*/ 16 w 62"/>
                <a:gd name="T37" fmla="*/ 38 h 81"/>
                <a:gd name="T38" fmla="*/ 29 w 62"/>
                <a:gd name="T39" fmla="*/ 32 h 81"/>
                <a:gd name="T40" fmla="*/ 43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1"/>
                  </a:cubicBezTo>
                  <a:lnTo>
                    <a:pt x="45" y="36"/>
                  </a:lnTo>
                  <a:cubicBezTo>
                    <a:pt x="41" y="31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1"/>
                    <a:pt x="27" y="81"/>
                  </a:cubicBezTo>
                  <a:cubicBezTo>
                    <a:pt x="37" y="81"/>
                    <a:pt x="43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5" y="76"/>
                    <a:pt x="54" y="75"/>
                    <a:pt x="54" y="69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6" y="78"/>
                    <a:pt x="28" y="78"/>
                  </a:cubicBezTo>
                  <a:cubicBezTo>
                    <a:pt x="21" y="78"/>
                    <a:pt x="17" y="74"/>
                    <a:pt x="15" y="71"/>
                  </a:cubicBezTo>
                  <a:cubicBezTo>
                    <a:pt x="12" y="67"/>
                    <a:pt x="11" y="63"/>
                    <a:pt x="11" y="55"/>
                  </a:cubicBezTo>
                  <a:cubicBezTo>
                    <a:pt x="11" y="53"/>
                    <a:pt x="11" y="44"/>
                    <a:pt x="16" y="38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9221E1-17A6-4B3C-9A0E-829371CB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1231900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1E529A-9C28-47D2-9129-12461AC0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257300"/>
              <a:ext cx="41275" cy="52388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3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6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8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2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20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3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100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6"/>
                    <a:pt x="46" y="76"/>
                  </a:cubicBezTo>
                  <a:cubicBezTo>
                    <a:pt x="66" y="76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8"/>
                    <a:pt x="12" y="28"/>
                    <a:pt x="12" y="28"/>
                  </a:cubicBezTo>
                  <a:cubicBezTo>
                    <a:pt x="14" y="28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2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4" y="10"/>
                    <a:pt x="74" y="20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73AB33-BEA5-45E8-8536-10EF91B7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5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5F1EA5F-0861-4EF3-9A8E-327897190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5" y="1257300"/>
              <a:ext cx="31750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6B157AD-994A-44A2-8B63-3C37F937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284288"/>
              <a:ext cx="7938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3D8CB8-315A-44C6-88A5-385C8B7B5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1243013"/>
              <a:ext cx="25400" cy="50800"/>
            </a:xfrm>
            <a:custGeom>
              <a:avLst/>
              <a:gdLst>
                <a:gd name="T0" fmla="*/ 31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1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898D5BB-2CEF-4AC1-B881-247A4601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0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B91B0FA-4278-4825-BD0F-6E5C74D1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988" y="1284288"/>
              <a:ext cx="9525" cy="95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144" name="グループ化 143">
            <a:extLst>
              <a:ext uri="{FF2B5EF4-FFF2-40B4-BE49-F238E27FC236}">
                <a16:creationId xmlns:a16="http://schemas.microsoft.com/office/drawing/2014/main" id="{0167A8F4-2706-483F-996B-0C9F61996443}"/>
              </a:ext>
            </a:extLst>
          </p:cNvPr>
          <p:cNvGrpSpPr/>
          <p:nvPr/>
        </p:nvGrpSpPr>
        <p:grpSpPr>
          <a:xfrm>
            <a:off x="793373" y="2748185"/>
            <a:ext cx="5681664" cy="3052764"/>
            <a:chOff x="1539875" y="1181100"/>
            <a:chExt cx="1893888" cy="1017588"/>
          </a:xfrm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1D1F2975-66A7-4D50-98E6-90ABB9387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8925" y="1181100"/>
              <a:ext cx="42863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99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6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99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9AE04A77-31B9-4313-AB0C-562E755CE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273175"/>
              <a:ext cx="77788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09043ED8-6D19-435C-A683-4C2091314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1290638"/>
              <a:ext cx="41275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100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100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53AE616C-6778-4210-8A64-D8C11479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1298575"/>
              <a:ext cx="25400" cy="52388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19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D85C0BD3-9307-403D-A46F-8BDF2FB77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950" y="1236663"/>
              <a:ext cx="46038" cy="73025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0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69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1 w 93"/>
                <a:gd name="T27" fmla="*/ 12 h 150"/>
                <a:gd name="T28" fmla="*/ 43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0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69" y="8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6" y="0"/>
                    <a:pt x="57" y="3"/>
                    <a:pt x="51" y="12"/>
                  </a:cubicBezTo>
                  <a:cubicBezTo>
                    <a:pt x="48" y="18"/>
                    <a:pt x="47" y="25"/>
                    <a:pt x="43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8E3EFD85-F1C9-48A0-9ECA-65FBF8F83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207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5609F1AE-6AD2-4CC4-9552-55BC70C6C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273175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10 h 24"/>
                <a:gd name="T14" fmla="*/ 49 w 57"/>
                <a:gd name="T15" fmla="*/ 3 h 24"/>
                <a:gd name="T16" fmla="*/ 46 w 57"/>
                <a:gd name="T17" fmla="*/ 0 h 24"/>
                <a:gd name="T18" fmla="*/ 44 w 57"/>
                <a:gd name="T19" fmla="*/ 3 h 24"/>
                <a:gd name="T20" fmla="*/ 46 w 57"/>
                <a:gd name="T21" fmla="*/ 10 h 24"/>
                <a:gd name="T22" fmla="*/ 5 w 57"/>
                <a:gd name="T23" fmla="*/ 10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4"/>
                    <a:pt x="45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10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5"/>
                    <a:pt x="45" y="8"/>
                    <a:pt x="46" y="10"/>
                  </a:cubicBezTo>
                  <a:lnTo>
                    <a:pt x="5" y="10"/>
                  </a:lnTo>
                  <a:cubicBezTo>
                    <a:pt x="3" y="10"/>
                    <a:pt x="0" y="10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4B90B41-ECB2-4EE8-B518-84A3A5E1B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1289050"/>
              <a:ext cx="33338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8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5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8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8"/>
                    <a:pt x="18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4" y="35"/>
                  </a:cubicBezTo>
                  <a:cubicBezTo>
                    <a:pt x="56" y="32"/>
                    <a:pt x="61" y="19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5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FB2FEC0A-EAEC-4D3B-9871-A953A1B5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75" y="12334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82DB7FEA-CC3C-41D8-8518-7E80DCBC8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363" y="12588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A99EE905-0B6A-46BE-8BCD-8FB836733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1285875"/>
              <a:ext cx="9525" cy="23813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9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A14639A7-0206-47F3-817C-23B2F1E71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1243013"/>
              <a:ext cx="25400" cy="52388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736D607-2A9C-4816-A780-380D140F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12334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06E3CEB3-DC0F-4FDD-A536-599E27250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338" y="1500188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0C36D79B-2BA8-4F22-ACF2-5F478378C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650" y="1508125"/>
              <a:ext cx="50800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F6B10DFE-F478-4DA7-BC75-ACC1931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1412875"/>
              <a:ext cx="20638" cy="193675"/>
            </a:xfrm>
            <a:custGeom>
              <a:avLst/>
              <a:gdLst>
                <a:gd name="T0" fmla="*/ 0 w 44"/>
                <a:gd name="T1" fmla="*/ 399 h 399"/>
                <a:gd name="T2" fmla="*/ 44 w 44"/>
                <a:gd name="T3" fmla="*/ 399 h 399"/>
                <a:gd name="T4" fmla="*/ 44 w 44"/>
                <a:gd name="T5" fmla="*/ 390 h 399"/>
                <a:gd name="T6" fmla="*/ 9 w 44"/>
                <a:gd name="T7" fmla="*/ 390 h 399"/>
                <a:gd name="T8" fmla="*/ 9 w 44"/>
                <a:gd name="T9" fmla="*/ 10 h 399"/>
                <a:gd name="T10" fmla="*/ 44 w 44"/>
                <a:gd name="T11" fmla="*/ 10 h 399"/>
                <a:gd name="T12" fmla="*/ 44 w 44"/>
                <a:gd name="T13" fmla="*/ 0 h 399"/>
                <a:gd name="T14" fmla="*/ 0 w 44"/>
                <a:gd name="T15" fmla="*/ 0 h 399"/>
                <a:gd name="T16" fmla="*/ 0 w 44"/>
                <a:gd name="T17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9">
                  <a:moveTo>
                    <a:pt x="0" y="399"/>
                  </a:moveTo>
                  <a:lnTo>
                    <a:pt x="44" y="399"/>
                  </a:lnTo>
                  <a:lnTo>
                    <a:pt x="44" y="390"/>
                  </a:lnTo>
                  <a:lnTo>
                    <a:pt x="9" y="390"/>
                  </a:lnTo>
                  <a:lnTo>
                    <a:pt x="9" y="10"/>
                  </a:lnTo>
                  <a:lnTo>
                    <a:pt x="44" y="1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1E31D766-2320-4D2C-917E-F575600E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1473200"/>
              <a:ext cx="44450" cy="58738"/>
            </a:xfrm>
            <a:custGeom>
              <a:avLst/>
              <a:gdLst>
                <a:gd name="T0" fmla="*/ 35 w 89"/>
                <a:gd name="T1" fmla="*/ 57 h 121"/>
                <a:gd name="T2" fmla="*/ 0 w 89"/>
                <a:gd name="T3" fmla="*/ 100 h 121"/>
                <a:gd name="T4" fmla="*/ 28 w 89"/>
                <a:gd name="T5" fmla="*/ 121 h 121"/>
                <a:gd name="T6" fmla="*/ 78 w 89"/>
                <a:gd name="T7" fmla="*/ 91 h 121"/>
                <a:gd name="T8" fmla="*/ 76 w 89"/>
                <a:gd name="T9" fmla="*/ 90 h 121"/>
                <a:gd name="T10" fmla="*/ 64 w 89"/>
                <a:gd name="T11" fmla="*/ 97 h 121"/>
                <a:gd name="T12" fmla="*/ 39 w 89"/>
                <a:gd name="T13" fmla="*/ 112 h 121"/>
                <a:gd name="T14" fmla="*/ 14 w 89"/>
                <a:gd name="T15" fmla="*/ 93 h 121"/>
                <a:gd name="T16" fmla="*/ 50 w 89"/>
                <a:gd name="T17" fmla="*/ 59 h 121"/>
                <a:gd name="T18" fmla="*/ 63 w 89"/>
                <a:gd name="T19" fmla="*/ 52 h 121"/>
                <a:gd name="T20" fmla="*/ 62 w 89"/>
                <a:gd name="T21" fmla="*/ 50 h 121"/>
                <a:gd name="T22" fmla="*/ 33 w 89"/>
                <a:gd name="T23" fmla="*/ 31 h 121"/>
                <a:gd name="T24" fmla="*/ 59 w 89"/>
                <a:gd name="T25" fmla="*/ 9 h 121"/>
                <a:gd name="T26" fmla="*/ 75 w 89"/>
                <a:gd name="T27" fmla="*/ 18 h 121"/>
                <a:gd name="T28" fmla="*/ 73 w 89"/>
                <a:gd name="T29" fmla="*/ 24 h 121"/>
                <a:gd name="T30" fmla="*/ 72 w 89"/>
                <a:gd name="T31" fmla="*/ 26 h 121"/>
                <a:gd name="T32" fmla="*/ 74 w 89"/>
                <a:gd name="T33" fmla="*/ 27 h 121"/>
                <a:gd name="T34" fmla="*/ 89 w 89"/>
                <a:gd name="T35" fmla="*/ 11 h 121"/>
                <a:gd name="T36" fmla="*/ 70 w 89"/>
                <a:gd name="T37" fmla="*/ 0 h 121"/>
                <a:gd name="T38" fmla="*/ 19 w 89"/>
                <a:gd name="T39" fmla="*/ 38 h 121"/>
                <a:gd name="T40" fmla="*/ 35 w 89"/>
                <a:gd name="T41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1">
                  <a:moveTo>
                    <a:pt x="35" y="57"/>
                  </a:moveTo>
                  <a:cubicBezTo>
                    <a:pt x="2" y="75"/>
                    <a:pt x="0" y="96"/>
                    <a:pt x="0" y="100"/>
                  </a:cubicBezTo>
                  <a:cubicBezTo>
                    <a:pt x="0" y="113"/>
                    <a:pt x="12" y="121"/>
                    <a:pt x="28" y="121"/>
                  </a:cubicBezTo>
                  <a:cubicBezTo>
                    <a:pt x="56" y="121"/>
                    <a:pt x="78" y="95"/>
                    <a:pt x="78" y="91"/>
                  </a:cubicBezTo>
                  <a:cubicBezTo>
                    <a:pt x="78" y="90"/>
                    <a:pt x="77" y="90"/>
                    <a:pt x="76" y="90"/>
                  </a:cubicBezTo>
                  <a:cubicBezTo>
                    <a:pt x="74" y="90"/>
                    <a:pt x="68" y="92"/>
                    <a:pt x="64" y="97"/>
                  </a:cubicBezTo>
                  <a:cubicBezTo>
                    <a:pt x="61" y="102"/>
                    <a:pt x="54" y="112"/>
                    <a:pt x="39" y="112"/>
                  </a:cubicBezTo>
                  <a:cubicBezTo>
                    <a:pt x="27" y="112"/>
                    <a:pt x="14" y="106"/>
                    <a:pt x="14" y="93"/>
                  </a:cubicBezTo>
                  <a:cubicBezTo>
                    <a:pt x="14" y="85"/>
                    <a:pt x="23" y="60"/>
                    <a:pt x="50" y="59"/>
                  </a:cubicBezTo>
                  <a:cubicBezTo>
                    <a:pt x="57" y="59"/>
                    <a:pt x="63" y="53"/>
                    <a:pt x="63" y="52"/>
                  </a:cubicBezTo>
                  <a:cubicBezTo>
                    <a:pt x="63" y="51"/>
                    <a:pt x="62" y="50"/>
                    <a:pt x="62" y="50"/>
                  </a:cubicBezTo>
                  <a:cubicBezTo>
                    <a:pt x="38" y="49"/>
                    <a:pt x="33" y="38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10"/>
                    <a:pt x="75" y="18"/>
                  </a:cubicBezTo>
                  <a:cubicBezTo>
                    <a:pt x="75" y="21"/>
                    <a:pt x="74" y="23"/>
                    <a:pt x="73" y="24"/>
                  </a:cubicBezTo>
                  <a:cubicBezTo>
                    <a:pt x="73" y="25"/>
                    <a:pt x="72" y="26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1"/>
                    <a:pt x="89" y="11"/>
                  </a:cubicBezTo>
                  <a:cubicBezTo>
                    <a:pt x="89" y="2"/>
                    <a:pt x="78" y="0"/>
                    <a:pt x="70" y="0"/>
                  </a:cubicBezTo>
                  <a:cubicBezTo>
                    <a:pt x="48" y="0"/>
                    <a:pt x="19" y="18"/>
                    <a:pt x="19" y="38"/>
                  </a:cubicBezTo>
                  <a:cubicBezTo>
                    <a:pt x="19" y="48"/>
                    <a:pt x="27" y="54"/>
                    <a:pt x="35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EC7DDC2-25E4-4C3A-B1EF-08A6C8E6C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32AC77BA-8070-43EB-AE2C-BF95E7FAF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EAA34E3F-EEA7-4D15-A430-3166BC033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0075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88D1405E-DC31-4044-BE96-C3967101F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CE7BD596-6C87-4541-BCB7-653E02F8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1" y="1482725"/>
              <a:ext cx="57149" cy="60326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A6BABF46-8C12-437E-AC7E-B97474AB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513" y="1389063"/>
              <a:ext cx="52388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0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1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8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1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8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1" y="0"/>
                    <a:pt x="98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0" y="11"/>
                    <a:pt x="79" y="12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2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1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8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8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DF4EA661-6F03-46EC-AE2E-121A1A6B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8" y="1452563"/>
              <a:ext cx="107950" cy="114300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7 h 232"/>
                <a:gd name="T20" fmla="*/ 120 w 221"/>
                <a:gd name="T21" fmla="*/ 7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4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4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7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7"/>
                  </a:lnTo>
                  <a:lnTo>
                    <a:pt x="120" y="7"/>
                  </a:lnTo>
                  <a:cubicBezTo>
                    <a:pt x="142" y="7"/>
                    <a:pt x="158" y="10"/>
                    <a:pt x="159" y="10"/>
                  </a:cubicBezTo>
                  <a:cubicBezTo>
                    <a:pt x="168" y="11"/>
                    <a:pt x="182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4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C8608388-6F46-46A1-8477-EAAACA84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1587500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6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3 w 57"/>
                <a:gd name="T21" fmla="*/ 82 h 82"/>
                <a:gd name="T22" fmla="*/ 9 w 57"/>
                <a:gd name="T23" fmla="*/ 77 h 82"/>
                <a:gd name="T24" fmla="*/ 14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1 w 57"/>
                <a:gd name="T55" fmla="*/ 34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14" y="1"/>
                    <a:pt x="11" y="1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6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3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4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1" y="34"/>
                  </a:cubicBezTo>
                  <a:cubicBezTo>
                    <a:pt x="46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361B776F-AA69-4B5A-B0C6-F88BF7E4F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525" y="14938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1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4 h 75"/>
                <a:gd name="T16" fmla="*/ 58 w 90"/>
                <a:gd name="T17" fmla="*/ 4 h 75"/>
                <a:gd name="T18" fmla="*/ 67 w 90"/>
                <a:gd name="T19" fmla="*/ 15 h 75"/>
                <a:gd name="T20" fmla="*/ 56 w 90"/>
                <a:gd name="T21" fmla="*/ 54 h 75"/>
                <a:gd name="T22" fmla="*/ 55 w 90"/>
                <a:gd name="T23" fmla="*/ 61 h 75"/>
                <a:gd name="T24" fmla="*/ 68 w 90"/>
                <a:gd name="T25" fmla="*/ 75 h 75"/>
                <a:gd name="T26" fmla="*/ 90 w 90"/>
                <a:gd name="T27" fmla="*/ 50 h 75"/>
                <a:gd name="T28" fmla="*/ 88 w 90"/>
                <a:gd name="T29" fmla="*/ 48 h 75"/>
                <a:gd name="T30" fmla="*/ 85 w 90"/>
                <a:gd name="T31" fmla="*/ 51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8 w 90"/>
                <a:gd name="T39" fmla="*/ 18 h 75"/>
                <a:gd name="T40" fmla="*/ 58 w 90"/>
                <a:gd name="T41" fmla="*/ 0 h 75"/>
                <a:gd name="T42" fmla="*/ 33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4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70"/>
                    <a:pt x="8" y="71"/>
                  </a:cubicBezTo>
                  <a:cubicBezTo>
                    <a:pt x="8" y="74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40"/>
                    <a:pt x="28" y="36"/>
                    <a:pt x="29" y="32"/>
                  </a:cubicBezTo>
                  <a:cubicBezTo>
                    <a:pt x="29" y="29"/>
                    <a:pt x="31" y="24"/>
                    <a:pt x="31" y="24"/>
                  </a:cubicBezTo>
                  <a:cubicBezTo>
                    <a:pt x="33" y="19"/>
                    <a:pt x="42" y="4"/>
                    <a:pt x="58" y="4"/>
                  </a:cubicBezTo>
                  <a:cubicBezTo>
                    <a:pt x="65" y="4"/>
                    <a:pt x="67" y="10"/>
                    <a:pt x="67" y="15"/>
                  </a:cubicBezTo>
                  <a:cubicBezTo>
                    <a:pt x="67" y="25"/>
                    <a:pt x="59" y="47"/>
                    <a:pt x="56" y="54"/>
                  </a:cubicBezTo>
                  <a:cubicBezTo>
                    <a:pt x="55" y="58"/>
                    <a:pt x="55" y="60"/>
                    <a:pt x="55" y="61"/>
                  </a:cubicBezTo>
                  <a:cubicBezTo>
                    <a:pt x="55" y="69"/>
                    <a:pt x="60" y="75"/>
                    <a:pt x="68" y="75"/>
                  </a:cubicBezTo>
                  <a:cubicBezTo>
                    <a:pt x="84" y="75"/>
                    <a:pt x="90" y="51"/>
                    <a:pt x="90" y="50"/>
                  </a:cubicBezTo>
                  <a:cubicBezTo>
                    <a:pt x="90" y="48"/>
                    <a:pt x="88" y="48"/>
                    <a:pt x="88" y="48"/>
                  </a:cubicBezTo>
                  <a:cubicBezTo>
                    <a:pt x="86" y="48"/>
                    <a:pt x="86" y="48"/>
                    <a:pt x="85" y="51"/>
                  </a:cubicBezTo>
                  <a:cubicBezTo>
                    <a:pt x="82" y="62"/>
                    <a:pt x="77" y="71"/>
                    <a:pt x="68" y="71"/>
                  </a:cubicBezTo>
                  <a:cubicBezTo>
                    <a:pt x="66" y="71"/>
                    <a:pt x="64" y="70"/>
                    <a:pt x="64" y="66"/>
                  </a:cubicBezTo>
                  <a:cubicBezTo>
                    <a:pt x="64" y="62"/>
                    <a:pt x="66" y="58"/>
                    <a:pt x="67" y="54"/>
                  </a:cubicBezTo>
                  <a:cubicBezTo>
                    <a:pt x="71" y="45"/>
                    <a:pt x="78" y="27"/>
                    <a:pt x="78" y="18"/>
                  </a:cubicBezTo>
                  <a:cubicBezTo>
                    <a:pt x="78" y="7"/>
                    <a:pt x="70" y="0"/>
                    <a:pt x="58" y="0"/>
                  </a:cubicBezTo>
                  <a:cubicBezTo>
                    <a:pt x="44" y="0"/>
                    <a:pt x="35" y="11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4"/>
                    <a:pt x="17" y="4"/>
                  </a:cubicBezTo>
                  <a:cubicBezTo>
                    <a:pt x="20" y="4"/>
                    <a:pt x="22" y="6"/>
                    <a:pt x="22" y="11"/>
                  </a:cubicBezTo>
                  <a:cubicBezTo>
                    <a:pt x="22" y="15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352735F-5D08-464B-940E-724DE1137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1503363"/>
              <a:ext cx="28575" cy="39688"/>
            </a:xfrm>
            <a:custGeom>
              <a:avLst/>
              <a:gdLst>
                <a:gd name="T0" fmla="*/ 28 w 58"/>
                <a:gd name="T1" fmla="*/ 3 h 81"/>
                <a:gd name="T2" fmla="*/ 29 w 58"/>
                <a:gd name="T3" fmla="*/ 1 h 81"/>
                <a:gd name="T4" fmla="*/ 27 w 58"/>
                <a:gd name="T5" fmla="*/ 0 h 81"/>
                <a:gd name="T6" fmla="*/ 12 w 58"/>
                <a:gd name="T7" fmla="*/ 1 h 81"/>
                <a:gd name="T8" fmla="*/ 9 w 58"/>
                <a:gd name="T9" fmla="*/ 3 h 81"/>
                <a:gd name="T10" fmla="*/ 12 w 58"/>
                <a:gd name="T11" fmla="*/ 5 h 81"/>
                <a:gd name="T12" fmla="*/ 18 w 58"/>
                <a:gd name="T13" fmla="*/ 7 h 81"/>
                <a:gd name="T14" fmla="*/ 17 w 58"/>
                <a:gd name="T15" fmla="*/ 9 h 81"/>
                <a:gd name="T16" fmla="*/ 1 w 58"/>
                <a:gd name="T17" fmla="*/ 75 h 81"/>
                <a:gd name="T18" fmla="*/ 0 w 58"/>
                <a:gd name="T19" fmla="*/ 78 h 81"/>
                <a:gd name="T20" fmla="*/ 4 w 58"/>
                <a:gd name="T21" fmla="*/ 81 h 81"/>
                <a:gd name="T22" fmla="*/ 10 w 58"/>
                <a:gd name="T23" fmla="*/ 76 h 81"/>
                <a:gd name="T24" fmla="*/ 15 w 58"/>
                <a:gd name="T25" fmla="*/ 54 h 81"/>
                <a:gd name="T26" fmla="*/ 30 w 58"/>
                <a:gd name="T27" fmla="*/ 63 h 81"/>
                <a:gd name="T28" fmla="*/ 30 w 58"/>
                <a:gd name="T29" fmla="*/ 66 h 81"/>
                <a:gd name="T30" fmla="*/ 30 w 58"/>
                <a:gd name="T31" fmla="*/ 69 h 81"/>
                <a:gd name="T32" fmla="*/ 42 w 58"/>
                <a:gd name="T33" fmla="*/ 81 h 81"/>
                <a:gd name="T34" fmla="*/ 57 w 58"/>
                <a:gd name="T35" fmla="*/ 64 h 81"/>
                <a:gd name="T36" fmla="*/ 55 w 58"/>
                <a:gd name="T37" fmla="*/ 62 h 81"/>
                <a:gd name="T38" fmla="*/ 53 w 58"/>
                <a:gd name="T39" fmla="*/ 65 h 81"/>
                <a:gd name="T40" fmla="*/ 42 w 58"/>
                <a:gd name="T41" fmla="*/ 78 h 81"/>
                <a:gd name="T42" fmla="*/ 38 w 58"/>
                <a:gd name="T43" fmla="*/ 72 h 81"/>
                <a:gd name="T44" fmla="*/ 39 w 58"/>
                <a:gd name="T45" fmla="*/ 67 h 81"/>
                <a:gd name="T46" fmla="*/ 40 w 58"/>
                <a:gd name="T47" fmla="*/ 63 h 81"/>
                <a:gd name="T48" fmla="*/ 21 w 58"/>
                <a:gd name="T49" fmla="*/ 51 h 81"/>
                <a:gd name="T50" fmla="*/ 30 w 58"/>
                <a:gd name="T51" fmla="*/ 43 h 81"/>
                <a:gd name="T52" fmla="*/ 49 w 58"/>
                <a:gd name="T53" fmla="*/ 32 h 81"/>
                <a:gd name="T54" fmla="*/ 52 w 58"/>
                <a:gd name="T55" fmla="*/ 34 h 81"/>
                <a:gd name="T56" fmla="*/ 46 w 58"/>
                <a:gd name="T57" fmla="*/ 40 h 81"/>
                <a:gd name="T58" fmla="*/ 51 w 58"/>
                <a:gd name="T59" fmla="*/ 44 h 81"/>
                <a:gd name="T60" fmla="*/ 58 w 58"/>
                <a:gd name="T61" fmla="*/ 37 h 81"/>
                <a:gd name="T62" fmla="*/ 49 w 58"/>
                <a:gd name="T63" fmla="*/ 29 h 81"/>
                <a:gd name="T64" fmla="*/ 30 w 58"/>
                <a:gd name="T65" fmla="*/ 39 h 81"/>
                <a:gd name="T66" fmla="*/ 17 w 58"/>
                <a:gd name="T67" fmla="*/ 49 h 81"/>
                <a:gd name="T68" fmla="*/ 28 w 58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1">
                  <a:moveTo>
                    <a:pt x="28" y="3"/>
                  </a:moveTo>
                  <a:cubicBezTo>
                    <a:pt x="28" y="3"/>
                    <a:pt x="29" y="1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8" y="81"/>
                    <a:pt x="9" y="79"/>
                    <a:pt x="10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30" y="78"/>
                    <a:pt x="36" y="81"/>
                    <a:pt x="42" y="81"/>
                  </a:cubicBezTo>
                  <a:cubicBezTo>
                    <a:pt x="53" y="81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3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0" y="53"/>
                    <a:pt x="26" y="51"/>
                    <a:pt x="21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9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8" y="42"/>
                    <a:pt x="58" y="37"/>
                  </a:cubicBezTo>
                  <a:cubicBezTo>
                    <a:pt x="58" y="33"/>
                    <a:pt x="55" y="29"/>
                    <a:pt x="49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7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42048029-D4F3-44EC-9EC1-E81A1192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493838"/>
              <a:ext cx="38100" cy="36513"/>
            </a:xfrm>
            <a:custGeom>
              <a:avLst/>
              <a:gdLst>
                <a:gd name="T0" fmla="*/ 29 w 78"/>
                <a:gd name="T1" fmla="*/ 2 h 73"/>
                <a:gd name="T2" fmla="*/ 26 w 78"/>
                <a:gd name="T3" fmla="*/ 0 h 73"/>
                <a:gd name="T4" fmla="*/ 6 w 78"/>
                <a:gd name="T5" fmla="*/ 2 h 73"/>
                <a:gd name="T6" fmla="*/ 3 w 78"/>
                <a:gd name="T7" fmla="*/ 5 h 73"/>
                <a:gd name="T8" fmla="*/ 7 w 78"/>
                <a:gd name="T9" fmla="*/ 7 h 73"/>
                <a:gd name="T10" fmla="*/ 15 w 78"/>
                <a:gd name="T11" fmla="*/ 10 h 73"/>
                <a:gd name="T12" fmla="*/ 12 w 78"/>
                <a:gd name="T13" fmla="*/ 23 h 73"/>
                <a:gd name="T14" fmla="*/ 2 w 78"/>
                <a:gd name="T15" fmla="*/ 64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9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8 h 73"/>
                <a:gd name="T32" fmla="*/ 29 w 78"/>
                <a:gd name="T33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2"/>
                  </a:moveTo>
                  <a:cubicBezTo>
                    <a:pt x="29" y="2"/>
                    <a:pt x="29" y="0"/>
                    <a:pt x="26" y="0"/>
                  </a:cubicBezTo>
                  <a:cubicBezTo>
                    <a:pt x="23" y="0"/>
                    <a:pt x="11" y="1"/>
                    <a:pt x="6" y="2"/>
                  </a:cubicBezTo>
                  <a:cubicBezTo>
                    <a:pt x="5" y="2"/>
                    <a:pt x="3" y="2"/>
                    <a:pt x="3" y="5"/>
                  </a:cubicBezTo>
                  <a:cubicBezTo>
                    <a:pt x="3" y="7"/>
                    <a:pt x="5" y="7"/>
                    <a:pt x="7" y="7"/>
                  </a:cubicBezTo>
                  <a:cubicBezTo>
                    <a:pt x="15" y="7"/>
                    <a:pt x="15" y="8"/>
                    <a:pt x="15" y="10"/>
                  </a:cubicBezTo>
                  <a:cubicBezTo>
                    <a:pt x="15" y="11"/>
                    <a:pt x="13" y="19"/>
                    <a:pt x="12" y="23"/>
                  </a:cubicBezTo>
                  <a:lnTo>
                    <a:pt x="2" y="64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5"/>
                    <a:pt x="52" y="49"/>
                  </a:cubicBezTo>
                  <a:cubicBezTo>
                    <a:pt x="74" y="28"/>
                    <a:pt x="78" y="6"/>
                    <a:pt x="78" y="4"/>
                  </a:cubicBezTo>
                  <a:cubicBezTo>
                    <a:pt x="78" y="2"/>
                    <a:pt x="76" y="0"/>
                    <a:pt x="74" y="0"/>
                  </a:cubicBezTo>
                  <a:cubicBezTo>
                    <a:pt x="72" y="0"/>
                    <a:pt x="68" y="1"/>
                    <a:pt x="67" y="5"/>
                  </a:cubicBezTo>
                  <a:cubicBezTo>
                    <a:pt x="57" y="43"/>
                    <a:pt x="31" y="62"/>
                    <a:pt x="12" y="68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1CA06FC6-8811-4172-8BC8-C00147C1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503363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2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6 h 81"/>
                <a:gd name="T24" fmla="*/ 15 w 57"/>
                <a:gd name="T25" fmla="*/ 54 h 81"/>
                <a:gd name="T26" fmla="*/ 30 w 57"/>
                <a:gd name="T27" fmla="*/ 63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5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4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7" y="81"/>
                    <a:pt x="9" y="79"/>
                    <a:pt x="9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7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39" y="64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7" y="42"/>
                    <a:pt x="57" y="37"/>
                  </a:cubicBezTo>
                  <a:cubicBezTo>
                    <a:pt x="57" y="33"/>
                    <a:pt x="55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6EDF8FB6-093E-44B2-AEA2-1CC0FCA19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482725"/>
              <a:ext cx="53975" cy="53975"/>
            </a:xfrm>
            <a:custGeom>
              <a:avLst/>
              <a:gdLst>
                <a:gd name="T0" fmla="*/ 59 w 111"/>
                <a:gd name="T1" fmla="*/ 59 h 111"/>
                <a:gd name="T2" fmla="*/ 105 w 111"/>
                <a:gd name="T3" fmla="*/ 59 h 111"/>
                <a:gd name="T4" fmla="*/ 111 w 111"/>
                <a:gd name="T5" fmla="*/ 56 h 111"/>
                <a:gd name="T6" fmla="*/ 105 w 111"/>
                <a:gd name="T7" fmla="*/ 52 h 111"/>
                <a:gd name="T8" fmla="*/ 59 w 111"/>
                <a:gd name="T9" fmla="*/ 52 h 111"/>
                <a:gd name="T10" fmla="*/ 59 w 111"/>
                <a:gd name="T11" fmla="*/ 6 h 111"/>
                <a:gd name="T12" fmla="*/ 56 w 111"/>
                <a:gd name="T13" fmla="*/ 0 h 111"/>
                <a:gd name="T14" fmla="*/ 52 w 111"/>
                <a:gd name="T15" fmla="*/ 6 h 111"/>
                <a:gd name="T16" fmla="*/ 52 w 111"/>
                <a:gd name="T17" fmla="*/ 52 h 111"/>
                <a:gd name="T18" fmla="*/ 6 w 111"/>
                <a:gd name="T19" fmla="*/ 52 h 111"/>
                <a:gd name="T20" fmla="*/ 0 w 111"/>
                <a:gd name="T21" fmla="*/ 56 h 111"/>
                <a:gd name="T22" fmla="*/ 6 w 111"/>
                <a:gd name="T23" fmla="*/ 59 h 111"/>
                <a:gd name="T24" fmla="*/ 52 w 111"/>
                <a:gd name="T25" fmla="*/ 59 h 111"/>
                <a:gd name="T26" fmla="*/ 52 w 111"/>
                <a:gd name="T27" fmla="*/ 106 h 111"/>
                <a:gd name="T28" fmla="*/ 56 w 111"/>
                <a:gd name="T29" fmla="*/ 111 h 111"/>
                <a:gd name="T30" fmla="*/ 59 w 111"/>
                <a:gd name="T31" fmla="*/ 106 h 111"/>
                <a:gd name="T32" fmla="*/ 59 w 111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59" y="59"/>
                  </a:moveTo>
                  <a:lnTo>
                    <a:pt x="105" y="59"/>
                  </a:lnTo>
                  <a:cubicBezTo>
                    <a:pt x="108" y="59"/>
                    <a:pt x="111" y="59"/>
                    <a:pt x="111" y="56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6"/>
                  </a:lnTo>
                  <a:cubicBezTo>
                    <a:pt x="59" y="4"/>
                    <a:pt x="59" y="0"/>
                    <a:pt x="56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4" y="52"/>
                    <a:pt x="0" y="52"/>
                    <a:pt x="0" y="56"/>
                  </a:cubicBezTo>
                  <a:cubicBezTo>
                    <a:pt x="0" y="59"/>
                    <a:pt x="4" y="59"/>
                    <a:pt x="6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6" y="111"/>
                  </a:cubicBezTo>
                  <a:cubicBezTo>
                    <a:pt x="59" y="111"/>
                    <a:pt x="59" y="108"/>
                    <a:pt x="59" y="106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5190D73A-0912-48A2-975E-D94EDB3E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439863"/>
              <a:ext cx="47625" cy="36513"/>
            </a:xfrm>
            <a:custGeom>
              <a:avLst/>
              <a:gdLst>
                <a:gd name="T0" fmla="*/ 98 w 98"/>
                <a:gd name="T1" fmla="*/ 11 h 75"/>
                <a:gd name="T2" fmla="*/ 92 w 98"/>
                <a:gd name="T3" fmla="*/ 0 h 75"/>
                <a:gd name="T4" fmla="*/ 83 w 98"/>
                <a:gd name="T5" fmla="*/ 7 h 75"/>
                <a:gd name="T6" fmla="*/ 86 w 98"/>
                <a:gd name="T7" fmla="*/ 12 h 75"/>
                <a:gd name="T8" fmla="*/ 91 w 98"/>
                <a:gd name="T9" fmla="*/ 26 h 75"/>
                <a:gd name="T10" fmla="*/ 83 w 98"/>
                <a:gd name="T11" fmla="*/ 50 h 75"/>
                <a:gd name="T12" fmla="*/ 64 w 98"/>
                <a:gd name="T13" fmla="*/ 63 h 75"/>
                <a:gd name="T14" fmla="*/ 48 w 98"/>
                <a:gd name="T15" fmla="*/ 48 h 75"/>
                <a:gd name="T16" fmla="*/ 54 w 98"/>
                <a:gd name="T17" fmla="*/ 28 h 75"/>
                <a:gd name="T18" fmla="*/ 51 w 98"/>
                <a:gd name="T19" fmla="*/ 25 h 75"/>
                <a:gd name="T20" fmla="*/ 46 w 98"/>
                <a:gd name="T21" fmla="*/ 27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3 h 75"/>
                <a:gd name="T30" fmla="*/ 19 w 98"/>
                <a:gd name="T31" fmla="*/ 0 h 75"/>
                <a:gd name="T32" fmla="*/ 15 w 98"/>
                <a:gd name="T33" fmla="*/ 4 h 75"/>
                <a:gd name="T34" fmla="*/ 0 w 98"/>
                <a:gd name="T35" fmla="*/ 51 h 75"/>
                <a:gd name="T36" fmla="*/ 17 w 98"/>
                <a:gd name="T37" fmla="*/ 75 h 75"/>
                <a:gd name="T38" fmla="*/ 43 w 98"/>
                <a:gd name="T39" fmla="*/ 57 h 75"/>
                <a:gd name="T40" fmla="*/ 61 w 98"/>
                <a:gd name="T41" fmla="*/ 75 h 75"/>
                <a:gd name="T42" fmla="*/ 88 w 98"/>
                <a:gd name="T43" fmla="*/ 52 h 75"/>
                <a:gd name="T44" fmla="*/ 98 w 98"/>
                <a:gd name="T45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1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8" y="0"/>
                    <a:pt x="83" y="4"/>
                    <a:pt x="83" y="7"/>
                  </a:cubicBezTo>
                  <a:cubicBezTo>
                    <a:pt x="83" y="9"/>
                    <a:pt x="84" y="11"/>
                    <a:pt x="86" y="12"/>
                  </a:cubicBezTo>
                  <a:cubicBezTo>
                    <a:pt x="88" y="15"/>
                    <a:pt x="91" y="19"/>
                    <a:pt x="91" y="26"/>
                  </a:cubicBezTo>
                  <a:cubicBezTo>
                    <a:pt x="91" y="33"/>
                    <a:pt x="88" y="42"/>
                    <a:pt x="83" y="50"/>
                  </a:cubicBezTo>
                  <a:cubicBezTo>
                    <a:pt x="78" y="57"/>
                    <a:pt x="72" y="63"/>
                    <a:pt x="64" y="63"/>
                  </a:cubicBezTo>
                  <a:cubicBezTo>
                    <a:pt x="55" y="63"/>
                    <a:pt x="49" y="57"/>
                    <a:pt x="48" y="48"/>
                  </a:cubicBezTo>
                  <a:cubicBezTo>
                    <a:pt x="50" y="44"/>
                    <a:pt x="54" y="33"/>
                    <a:pt x="54" y="28"/>
                  </a:cubicBezTo>
                  <a:cubicBezTo>
                    <a:pt x="54" y="26"/>
                    <a:pt x="53" y="25"/>
                    <a:pt x="51" y="25"/>
                  </a:cubicBezTo>
                  <a:cubicBezTo>
                    <a:pt x="49" y="25"/>
                    <a:pt x="47" y="25"/>
                    <a:pt x="46" y="27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5"/>
                    <a:pt x="30" y="63"/>
                    <a:pt x="20" y="63"/>
                  </a:cubicBezTo>
                  <a:cubicBezTo>
                    <a:pt x="9" y="63"/>
                    <a:pt x="5" y="53"/>
                    <a:pt x="5" y="44"/>
                  </a:cubicBezTo>
                  <a:cubicBezTo>
                    <a:pt x="5" y="23"/>
                    <a:pt x="22" y="6"/>
                    <a:pt x="22" y="3"/>
                  </a:cubicBezTo>
                  <a:cubicBezTo>
                    <a:pt x="22" y="2"/>
                    <a:pt x="21" y="0"/>
                    <a:pt x="19" y="0"/>
                  </a:cubicBezTo>
                  <a:cubicBezTo>
                    <a:pt x="17" y="0"/>
                    <a:pt x="16" y="2"/>
                    <a:pt x="15" y="4"/>
                  </a:cubicBezTo>
                  <a:cubicBezTo>
                    <a:pt x="6" y="16"/>
                    <a:pt x="0" y="36"/>
                    <a:pt x="0" y="51"/>
                  </a:cubicBezTo>
                  <a:cubicBezTo>
                    <a:pt x="0" y="62"/>
                    <a:pt x="4" y="75"/>
                    <a:pt x="17" y="75"/>
                  </a:cubicBezTo>
                  <a:cubicBezTo>
                    <a:pt x="29" y="75"/>
                    <a:pt x="37" y="66"/>
                    <a:pt x="43" y="57"/>
                  </a:cubicBezTo>
                  <a:cubicBezTo>
                    <a:pt x="45" y="67"/>
                    <a:pt x="51" y="75"/>
                    <a:pt x="61" y="75"/>
                  </a:cubicBezTo>
                  <a:cubicBezTo>
                    <a:pt x="74" y="75"/>
                    <a:pt x="82" y="65"/>
                    <a:pt x="88" y="52"/>
                  </a:cubicBezTo>
                  <a:cubicBezTo>
                    <a:pt x="92" y="44"/>
                    <a:pt x="98" y="21"/>
                    <a:pt x="98" y="1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8E722D7F-BECF-4ECB-BB4D-C437EC1DE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7138" y="1449388"/>
              <a:ext cx="25400" cy="38100"/>
            </a:xfrm>
            <a:custGeom>
              <a:avLst/>
              <a:gdLst>
                <a:gd name="T0" fmla="*/ 54 w 54"/>
                <a:gd name="T1" fmla="*/ 40 h 79"/>
                <a:gd name="T2" fmla="*/ 47 w 54"/>
                <a:gd name="T3" fmla="*/ 10 h 79"/>
                <a:gd name="T4" fmla="*/ 27 w 54"/>
                <a:gd name="T5" fmla="*/ 0 h 79"/>
                <a:gd name="T6" fmla="*/ 0 w 54"/>
                <a:gd name="T7" fmla="*/ 40 h 79"/>
                <a:gd name="T8" fmla="*/ 27 w 54"/>
                <a:gd name="T9" fmla="*/ 79 h 79"/>
                <a:gd name="T10" fmla="*/ 54 w 54"/>
                <a:gd name="T11" fmla="*/ 40 h 79"/>
                <a:gd name="T12" fmla="*/ 27 w 54"/>
                <a:gd name="T13" fmla="*/ 76 h 79"/>
                <a:gd name="T14" fmla="*/ 13 w 54"/>
                <a:gd name="T15" fmla="*/ 63 h 79"/>
                <a:gd name="T16" fmla="*/ 11 w 54"/>
                <a:gd name="T17" fmla="*/ 38 h 79"/>
                <a:gd name="T18" fmla="*/ 13 w 54"/>
                <a:gd name="T19" fmla="*/ 15 h 79"/>
                <a:gd name="T20" fmla="*/ 27 w 54"/>
                <a:gd name="T21" fmla="*/ 3 h 79"/>
                <a:gd name="T22" fmla="*/ 42 w 54"/>
                <a:gd name="T23" fmla="*/ 13 h 79"/>
                <a:gd name="T24" fmla="*/ 44 w 54"/>
                <a:gd name="T25" fmla="*/ 38 h 79"/>
                <a:gd name="T26" fmla="*/ 42 w 54"/>
                <a:gd name="T27" fmla="*/ 63 h 79"/>
                <a:gd name="T28" fmla="*/ 27 w 54"/>
                <a:gd name="T2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79">
                  <a:moveTo>
                    <a:pt x="54" y="40"/>
                  </a:moveTo>
                  <a:cubicBezTo>
                    <a:pt x="54" y="27"/>
                    <a:pt x="53" y="18"/>
                    <a:pt x="47" y="10"/>
                  </a:cubicBezTo>
                  <a:cubicBezTo>
                    <a:pt x="44" y="4"/>
                    <a:pt x="37" y="0"/>
                    <a:pt x="27" y="0"/>
                  </a:cubicBezTo>
                  <a:cubicBezTo>
                    <a:pt x="0" y="0"/>
                    <a:pt x="0" y="31"/>
                    <a:pt x="0" y="40"/>
                  </a:cubicBezTo>
                  <a:cubicBezTo>
                    <a:pt x="0" y="48"/>
                    <a:pt x="0" y="79"/>
                    <a:pt x="27" y="79"/>
                  </a:cubicBezTo>
                  <a:cubicBezTo>
                    <a:pt x="54" y="79"/>
                    <a:pt x="54" y="48"/>
                    <a:pt x="54" y="40"/>
                  </a:cubicBezTo>
                  <a:close/>
                  <a:moveTo>
                    <a:pt x="27" y="76"/>
                  </a:moveTo>
                  <a:cubicBezTo>
                    <a:pt x="22" y="76"/>
                    <a:pt x="15" y="73"/>
                    <a:pt x="13" y="63"/>
                  </a:cubicBezTo>
                  <a:cubicBezTo>
                    <a:pt x="11" y="56"/>
                    <a:pt x="11" y="47"/>
                    <a:pt x="11" y="38"/>
                  </a:cubicBezTo>
                  <a:cubicBezTo>
                    <a:pt x="11" y="30"/>
                    <a:pt x="11" y="21"/>
                    <a:pt x="13" y="15"/>
                  </a:cubicBezTo>
                  <a:cubicBezTo>
                    <a:pt x="15" y="5"/>
                    <a:pt x="23" y="3"/>
                    <a:pt x="27" y="3"/>
                  </a:cubicBezTo>
                  <a:cubicBezTo>
                    <a:pt x="34" y="3"/>
                    <a:pt x="40" y="7"/>
                    <a:pt x="42" y="13"/>
                  </a:cubicBezTo>
                  <a:cubicBezTo>
                    <a:pt x="44" y="20"/>
                    <a:pt x="44" y="28"/>
                    <a:pt x="44" y="38"/>
                  </a:cubicBezTo>
                  <a:cubicBezTo>
                    <a:pt x="44" y="47"/>
                    <a:pt x="44" y="55"/>
                    <a:pt x="42" y="63"/>
                  </a:cubicBezTo>
                  <a:cubicBezTo>
                    <a:pt x="40" y="73"/>
                    <a:pt x="32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31F3BCE6-FC1C-4980-8753-D128605B7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163" y="15081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AF6CFB6E-4A74-4E45-B05A-0FAA0B048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0150" y="15287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9 h 150"/>
                <a:gd name="T12" fmla="*/ 47 w 71"/>
                <a:gd name="T13" fmla="*/ 3 h 150"/>
                <a:gd name="T14" fmla="*/ 45 w 71"/>
                <a:gd name="T15" fmla="*/ 0 h 150"/>
                <a:gd name="T16" fmla="*/ 42 w 71"/>
                <a:gd name="T17" fmla="*/ 9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7 w 71"/>
                <a:gd name="T25" fmla="*/ 124 h 150"/>
                <a:gd name="T26" fmla="*/ 48 w 71"/>
                <a:gd name="T27" fmla="*/ 136 h 150"/>
                <a:gd name="T28" fmla="*/ 38 w 71"/>
                <a:gd name="T29" fmla="*/ 147 h 150"/>
                <a:gd name="T30" fmla="*/ 26 w 71"/>
                <a:gd name="T31" fmla="*/ 142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2 h 150"/>
                <a:gd name="T44" fmla="*/ 16 w 71"/>
                <a:gd name="T45" fmla="*/ 103 h 150"/>
                <a:gd name="T46" fmla="*/ 9 w 71"/>
                <a:gd name="T47" fmla="*/ 84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4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9"/>
                  </a:cubicBezTo>
                  <a:cubicBezTo>
                    <a:pt x="46" y="6"/>
                    <a:pt x="47" y="3"/>
                    <a:pt x="47" y="3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9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6"/>
                    <a:pt x="0" y="56"/>
                    <a:pt x="0" y="88"/>
                  </a:cubicBezTo>
                  <a:cubicBezTo>
                    <a:pt x="0" y="112"/>
                    <a:pt x="15" y="117"/>
                    <a:pt x="27" y="121"/>
                  </a:cubicBezTo>
                  <a:cubicBezTo>
                    <a:pt x="32" y="123"/>
                    <a:pt x="33" y="123"/>
                    <a:pt x="37" y="124"/>
                  </a:cubicBezTo>
                  <a:cubicBezTo>
                    <a:pt x="41" y="125"/>
                    <a:pt x="48" y="128"/>
                    <a:pt x="48" y="136"/>
                  </a:cubicBezTo>
                  <a:cubicBezTo>
                    <a:pt x="48" y="140"/>
                    <a:pt x="44" y="147"/>
                    <a:pt x="38" y="147"/>
                  </a:cubicBezTo>
                  <a:cubicBezTo>
                    <a:pt x="34" y="147"/>
                    <a:pt x="30" y="145"/>
                    <a:pt x="26" y="142"/>
                  </a:cubicBezTo>
                  <a:cubicBezTo>
                    <a:pt x="25" y="141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40"/>
                    <a:pt x="56" y="130"/>
                  </a:cubicBezTo>
                  <a:cubicBezTo>
                    <a:pt x="56" y="124"/>
                    <a:pt x="53" y="120"/>
                    <a:pt x="52" y="119"/>
                  </a:cubicBezTo>
                  <a:cubicBezTo>
                    <a:pt x="49" y="116"/>
                    <a:pt x="46" y="115"/>
                    <a:pt x="36" y="112"/>
                  </a:cubicBezTo>
                  <a:cubicBezTo>
                    <a:pt x="23" y="107"/>
                    <a:pt x="20" y="106"/>
                    <a:pt x="16" y="103"/>
                  </a:cubicBezTo>
                  <a:cubicBezTo>
                    <a:pt x="9" y="96"/>
                    <a:pt x="9" y="87"/>
                    <a:pt x="9" y="84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9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2FAB8DB7-9EC2-411F-A233-5E3FA1BD4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1436688"/>
              <a:ext cx="31750" cy="146050"/>
            </a:xfrm>
            <a:custGeom>
              <a:avLst/>
              <a:gdLst>
                <a:gd name="T0" fmla="*/ 55 w 63"/>
                <a:gd name="T1" fmla="*/ 297 h 299"/>
                <a:gd name="T2" fmla="*/ 57 w 63"/>
                <a:gd name="T3" fmla="*/ 299 h 299"/>
                <a:gd name="T4" fmla="*/ 61 w 63"/>
                <a:gd name="T5" fmla="*/ 299 h 299"/>
                <a:gd name="T6" fmla="*/ 63 w 63"/>
                <a:gd name="T7" fmla="*/ 297 h 299"/>
                <a:gd name="T8" fmla="*/ 62 w 63"/>
                <a:gd name="T9" fmla="*/ 296 h 299"/>
                <a:gd name="T10" fmla="*/ 37 w 63"/>
                <a:gd name="T11" fmla="*/ 262 h 299"/>
                <a:gd name="T12" fmla="*/ 12 w 63"/>
                <a:gd name="T13" fmla="*/ 150 h 299"/>
                <a:gd name="T14" fmla="*/ 62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3 w 63"/>
                <a:gd name="T27" fmla="*/ 272 h 299"/>
                <a:gd name="T28" fmla="*/ 44 w 63"/>
                <a:gd name="T29" fmla="*/ 285 h 299"/>
                <a:gd name="T30" fmla="*/ 49 w 63"/>
                <a:gd name="T31" fmla="*/ 291 h 299"/>
                <a:gd name="T32" fmla="*/ 55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5" y="297"/>
                  </a:moveTo>
                  <a:cubicBezTo>
                    <a:pt x="56" y="297"/>
                    <a:pt x="57" y="299"/>
                    <a:pt x="57" y="299"/>
                  </a:cubicBezTo>
                  <a:lnTo>
                    <a:pt x="61" y="299"/>
                  </a:lnTo>
                  <a:cubicBezTo>
                    <a:pt x="61" y="299"/>
                    <a:pt x="63" y="299"/>
                    <a:pt x="63" y="297"/>
                  </a:cubicBezTo>
                  <a:cubicBezTo>
                    <a:pt x="63" y="297"/>
                    <a:pt x="62" y="296"/>
                    <a:pt x="62" y="296"/>
                  </a:cubicBezTo>
                  <a:cubicBezTo>
                    <a:pt x="56" y="290"/>
                    <a:pt x="47" y="281"/>
                    <a:pt x="37" y="262"/>
                  </a:cubicBezTo>
                  <a:cubicBezTo>
                    <a:pt x="19" y="231"/>
                    <a:pt x="12" y="190"/>
                    <a:pt x="12" y="150"/>
                  </a:cubicBezTo>
                  <a:cubicBezTo>
                    <a:pt x="12" y="76"/>
                    <a:pt x="33" y="33"/>
                    <a:pt x="62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7" y="0"/>
                    <a:pt x="57" y="0"/>
                    <a:pt x="56" y="2"/>
                  </a:cubicBezTo>
                  <a:cubicBezTo>
                    <a:pt x="40" y="15"/>
                    <a:pt x="22" y="38"/>
                    <a:pt x="11" y="73"/>
                  </a:cubicBezTo>
                  <a:cubicBezTo>
                    <a:pt x="3" y="95"/>
                    <a:pt x="0" y="122"/>
                    <a:pt x="0" y="150"/>
                  </a:cubicBezTo>
                  <a:cubicBezTo>
                    <a:pt x="0" y="189"/>
                    <a:pt x="7" y="233"/>
                    <a:pt x="33" y="272"/>
                  </a:cubicBezTo>
                  <a:cubicBezTo>
                    <a:pt x="37" y="278"/>
                    <a:pt x="44" y="285"/>
                    <a:pt x="44" y="285"/>
                  </a:cubicBezTo>
                  <a:cubicBezTo>
                    <a:pt x="45" y="287"/>
                    <a:pt x="47" y="290"/>
                    <a:pt x="49" y="291"/>
                  </a:cubicBezTo>
                  <a:lnTo>
                    <a:pt x="55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1959BA5F-2B2C-4211-B523-6CA6E6A35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474788"/>
              <a:ext cx="66675" cy="57150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4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5 h 120"/>
                <a:gd name="T42" fmla="*/ 110 w 135"/>
                <a:gd name="T43" fmla="*/ 56 h 120"/>
                <a:gd name="T44" fmla="*/ 106 w 135"/>
                <a:gd name="T45" fmla="*/ 55 h 120"/>
                <a:gd name="T46" fmla="*/ 67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4"/>
                  </a:cubicBezTo>
                  <a:cubicBezTo>
                    <a:pt x="29" y="15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60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3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1" y="120"/>
                    <a:pt x="19" y="120"/>
                  </a:cubicBezTo>
                  <a:cubicBezTo>
                    <a:pt x="27" y="120"/>
                    <a:pt x="37" y="113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5"/>
                    <a:pt x="96" y="65"/>
                  </a:cubicBezTo>
                  <a:cubicBezTo>
                    <a:pt x="100" y="65"/>
                    <a:pt x="110" y="61"/>
                    <a:pt x="110" y="56"/>
                  </a:cubicBezTo>
                  <a:cubicBezTo>
                    <a:pt x="110" y="54"/>
                    <a:pt x="108" y="55"/>
                    <a:pt x="106" y="55"/>
                  </a:cubicBezTo>
                  <a:lnTo>
                    <a:pt x="67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6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6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AF39F7D3-1CE9-47F6-9BA6-9A76773A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74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F9EACCAF-D901-4126-929F-311A785D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477DCDB1-6F44-4BBE-B06A-C60649FFC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8913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2289790A-3F80-416B-8F44-BAAA0A2F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1468438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A5A5D246-DE05-4C3D-B957-95AEBC0A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482725"/>
              <a:ext cx="53975" cy="53975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AD9E5EC1-178B-4AA2-AAD6-4BC93E43A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474788"/>
              <a:ext cx="44450" cy="55563"/>
            </a:xfrm>
            <a:custGeom>
              <a:avLst/>
              <a:gdLst>
                <a:gd name="T0" fmla="*/ 87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8 w 91"/>
                <a:gd name="T25" fmla="*/ 108 h 113"/>
                <a:gd name="T26" fmla="*/ 32 w 91"/>
                <a:gd name="T27" fmla="*/ 100 h 113"/>
                <a:gd name="T28" fmla="*/ 32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7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7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7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6" y="113"/>
                    <a:pt x="19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8" y="108"/>
                  </a:lnTo>
                  <a:cubicBezTo>
                    <a:pt x="32" y="108"/>
                    <a:pt x="32" y="106"/>
                    <a:pt x="32" y="100"/>
                  </a:cubicBezTo>
                  <a:lnTo>
                    <a:pt x="32" y="12"/>
                  </a:lnTo>
                  <a:cubicBezTo>
                    <a:pt x="32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1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2B8BBBC5-1810-446B-8EAD-51C92BF22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5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4 w 62"/>
                <a:gd name="T5" fmla="*/ 12 h 82"/>
                <a:gd name="T6" fmla="*/ 44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7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4" y="6"/>
                    <a:pt x="44" y="12"/>
                  </a:cubicBezTo>
                  <a:lnTo>
                    <a:pt x="44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7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5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53F39435-72C0-417D-B104-EBD80A27E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1511300"/>
              <a:ext cx="26988" cy="38100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70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50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665BBAA9-87CC-4991-BF4D-302983384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1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5409DA67-3C5B-419C-9781-94C5FF030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1013" y="1493838"/>
              <a:ext cx="33338" cy="508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DAAD4B47-24C4-4390-BE6B-0E5F1D01A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0C6CDF5E-89DF-4D35-A012-325F94E03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1436688"/>
              <a:ext cx="31750" cy="146050"/>
            </a:xfrm>
            <a:custGeom>
              <a:avLst/>
              <a:gdLst>
                <a:gd name="T0" fmla="*/ 63 w 63"/>
                <a:gd name="T1" fmla="*/ 150 h 299"/>
                <a:gd name="T2" fmla="*/ 20 w 63"/>
                <a:gd name="T3" fmla="*/ 14 h 299"/>
                <a:gd name="T4" fmla="*/ 7 w 63"/>
                <a:gd name="T5" fmla="*/ 1 h 299"/>
                <a:gd name="T6" fmla="*/ 3 w 63"/>
                <a:gd name="T7" fmla="*/ 0 h 299"/>
                <a:gd name="T8" fmla="*/ 0 w 63"/>
                <a:gd name="T9" fmla="*/ 2 h 299"/>
                <a:gd name="T10" fmla="*/ 1 w 63"/>
                <a:gd name="T11" fmla="*/ 4 h 299"/>
                <a:gd name="T12" fmla="*/ 26 w 63"/>
                <a:gd name="T13" fmla="*/ 37 h 299"/>
                <a:gd name="T14" fmla="*/ 51 w 63"/>
                <a:gd name="T15" fmla="*/ 150 h 299"/>
                <a:gd name="T16" fmla="*/ 1 w 63"/>
                <a:gd name="T17" fmla="*/ 296 h 299"/>
                <a:gd name="T18" fmla="*/ 0 w 63"/>
                <a:gd name="T19" fmla="*/ 297 h 299"/>
                <a:gd name="T20" fmla="*/ 3 w 63"/>
                <a:gd name="T21" fmla="*/ 299 h 299"/>
                <a:gd name="T22" fmla="*/ 7 w 63"/>
                <a:gd name="T23" fmla="*/ 298 h 299"/>
                <a:gd name="T24" fmla="*/ 52 w 63"/>
                <a:gd name="T25" fmla="*/ 226 h 299"/>
                <a:gd name="T26" fmla="*/ 63 w 63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9">
                  <a:moveTo>
                    <a:pt x="63" y="150"/>
                  </a:moveTo>
                  <a:cubicBezTo>
                    <a:pt x="63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9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3" y="299"/>
                  </a:cubicBezTo>
                  <a:cubicBezTo>
                    <a:pt x="6" y="299"/>
                    <a:pt x="6" y="299"/>
                    <a:pt x="7" y="298"/>
                  </a:cubicBezTo>
                  <a:cubicBezTo>
                    <a:pt x="23" y="284"/>
                    <a:pt x="41" y="261"/>
                    <a:pt x="52" y="226"/>
                  </a:cubicBezTo>
                  <a:cubicBezTo>
                    <a:pt x="60" y="203"/>
                    <a:pt x="63" y="176"/>
                    <a:pt x="63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E2678E67-A77C-469D-B7D1-1048397CF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1412875"/>
              <a:ext cx="20638" cy="193675"/>
            </a:xfrm>
            <a:custGeom>
              <a:avLst/>
              <a:gdLst>
                <a:gd name="T0" fmla="*/ 34 w 43"/>
                <a:gd name="T1" fmla="*/ 390 h 399"/>
                <a:gd name="T2" fmla="*/ 0 w 43"/>
                <a:gd name="T3" fmla="*/ 390 h 399"/>
                <a:gd name="T4" fmla="*/ 0 w 43"/>
                <a:gd name="T5" fmla="*/ 399 h 399"/>
                <a:gd name="T6" fmla="*/ 43 w 43"/>
                <a:gd name="T7" fmla="*/ 399 h 399"/>
                <a:gd name="T8" fmla="*/ 43 w 43"/>
                <a:gd name="T9" fmla="*/ 0 h 399"/>
                <a:gd name="T10" fmla="*/ 0 w 43"/>
                <a:gd name="T11" fmla="*/ 0 h 399"/>
                <a:gd name="T12" fmla="*/ 0 w 43"/>
                <a:gd name="T13" fmla="*/ 10 h 399"/>
                <a:gd name="T14" fmla="*/ 34 w 43"/>
                <a:gd name="T15" fmla="*/ 10 h 399"/>
                <a:gd name="T16" fmla="*/ 34 w 43"/>
                <a:gd name="T17" fmla="*/ 39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99">
                  <a:moveTo>
                    <a:pt x="34" y="390"/>
                  </a:moveTo>
                  <a:lnTo>
                    <a:pt x="0" y="390"/>
                  </a:lnTo>
                  <a:lnTo>
                    <a:pt x="0" y="399"/>
                  </a:lnTo>
                  <a:lnTo>
                    <a:pt x="43" y="399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34" y="39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32310096-11BD-49A3-9EE6-52E2424CB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5" y="1473200"/>
              <a:ext cx="46038" cy="73025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2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0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2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7" y="124"/>
                    <a:pt x="12" y="124"/>
                  </a:cubicBezTo>
                  <a:cubicBezTo>
                    <a:pt x="6" y="124"/>
                    <a:pt x="0" y="130"/>
                    <a:pt x="0" y="137"/>
                  </a:cubicBezTo>
                  <a:cubicBezTo>
                    <a:pt x="0" y="145"/>
                    <a:pt x="10" y="150"/>
                    <a:pt x="18" y="150"/>
                  </a:cubicBezTo>
                  <a:cubicBezTo>
                    <a:pt x="31" y="150"/>
                    <a:pt x="40" y="138"/>
                    <a:pt x="41" y="135"/>
                  </a:cubicBezTo>
                  <a:cubicBezTo>
                    <a:pt x="48" y="124"/>
                    <a:pt x="52" y="103"/>
                    <a:pt x="52" y="100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0BB714E2-4482-410B-A6B2-73560EB1D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913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479CCBCD-24E3-4DF0-B95A-564C3C6FD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15097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3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9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5"/>
                    <a:pt x="45" y="8"/>
                    <a:pt x="46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A40B05DB-16CC-4FA8-A065-91B9FF3CA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525588"/>
              <a:ext cx="33338" cy="25400"/>
            </a:xfrm>
            <a:custGeom>
              <a:avLst/>
              <a:gdLst>
                <a:gd name="T0" fmla="*/ 9 w 71"/>
                <a:gd name="T1" fmla="*/ 43 h 52"/>
                <a:gd name="T2" fmla="*/ 7 w 71"/>
                <a:gd name="T3" fmla="*/ 48 h 52"/>
                <a:gd name="T4" fmla="*/ 11 w 71"/>
                <a:gd name="T5" fmla="*/ 52 h 52"/>
                <a:gd name="T6" fmla="*/ 16 w 71"/>
                <a:gd name="T7" fmla="*/ 49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7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0 w 71"/>
                <a:gd name="T39" fmla="*/ 13 h 52"/>
                <a:gd name="T40" fmla="*/ 45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4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3"/>
                  </a:moveTo>
                  <a:cubicBezTo>
                    <a:pt x="8" y="45"/>
                    <a:pt x="7" y="48"/>
                    <a:pt x="7" y="48"/>
                  </a:cubicBezTo>
                  <a:cubicBezTo>
                    <a:pt x="7" y="51"/>
                    <a:pt x="10" y="52"/>
                    <a:pt x="11" y="52"/>
                  </a:cubicBezTo>
                  <a:cubicBezTo>
                    <a:pt x="13" y="52"/>
                    <a:pt x="15" y="50"/>
                    <a:pt x="16" y="49"/>
                  </a:cubicBezTo>
                  <a:cubicBezTo>
                    <a:pt x="17" y="48"/>
                    <a:pt x="17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7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69" y="33"/>
                    <a:pt x="69" y="33"/>
                  </a:cubicBezTo>
                  <a:cubicBezTo>
                    <a:pt x="67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0"/>
                    <a:pt x="54" y="35"/>
                  </a:cubicBezTo>
                  <a:cubicBezTo>
                    <a:pt x="56" y="32"/>
                    <a:pt x="60" y="19"/>
                    <a:pt x="60" y="13"/>
                  </a:cubicBezTo>
                  <a:cubicBezTo>
                    <a:pt x="60" y="2"/>
                    <a:pt x="51" y="0"/>
                    <a:pt x="45" y="0"/>
                  </a:cubicBezTo>
                  <a:cubicBezTo>
                    <a:pt x="36" y="0"/>
                    <a:pt x="29" y="5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4" y="19"/>
                    <a:pt x="4" y="15"/>
                  </a:cubicBezTo>
                  <a:cubicBezTo>
                    <a:pt x="6" y="9"/>
                    <a:pt x="8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BC840AE2-1F77-45D1-9B62-638E2442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D10061B6-B3BD-441A-B474-7EEFBB457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9938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F5FD67A2-689C-43C8-B174-B6B209B4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3" y="1520825"/>
              <a:ext cx="11113" cy="23813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8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7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4F88CECE-4FA5-490D-9B3E-61970F0D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9550"/>
              <a:ext cx="25400" cy="50800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1 w 51"/>
                <a:gd name="T9" fmla="*/ 33 h 106"/>
                <a:gd name="T10" fmla="*/ 38 w 51"/>
                <a:gd name="T11" fmla="*/ 5 h 106"/>
                <a:gd name="T12" fmla="*/ 33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4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3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8" y="102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FE2B19BA-74C9-4219-B820-579AE1AEE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EC52536D-FA8F-4495-B1B7-1255E6A62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1793875"/>
              <a:ext cx="49213" cy="3175"/>
            </a:xfrm>
            <a:custGeom>
              <a:avLst/>
              <a:gdLst>
                <a:gd name="T0" fmla="*/ 95 w 101"/>
                <a:gd name="T1" fmla="*/ 6 h 6"/>
                <a:gd name="T2" fmla="*/ 101 w 101"/>
                <a:gd name="T3" fmla="*/ 3 h 6"/>
                <a:gd name="T4" fmla="*/ 95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5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5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5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899241C9-21B3-4B2E-8660-68D5DFFC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676400"/>
              <a:ext cx="50800" cy="38100"/>
            </a:xfrm>
            <a:custGeom>
              <a:avLst/>
              <a:gdLst>
                <a:gd name="T0" fmla="*/ 59 w 106"/>
                <a:gd name="T1" fmla="*/ 32 h 79"/>
                <a:gd name="T2" fmla="*/ 58 w 106"/>
                <a:gd name="T3" fmla="*/ 31 h 79"/>
                <a:gd name="T4" fmla="*/ 61 w 106"/>
                <a:gd name="T5" fmla="*/ 29 h 79"/>
                <a:gd name="T6" fmla="*/ 72 w 106"/>
                <a:gd name="T7" fmla="*/ 20 h 79"/>
                <a:gd name="T8" fmla="*/ 103 w 106"/>
                <a:gd name="T9" fmla="*/ 4 h 79"/>
                <a:gd name="T10" fmla="*/ 106 w 106"/>
                <a:gd name="T11" fmla="*/ 1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2 h 79"/>
                <a:gd name="T20" fmla="*/ 82 w 106"/>
                <a:gd name="T21" fmla="*/ 4 h 79"/>
                <a:gd name="T22" fmla="*/ 85 w 106"/>
                <a:gd name="T23" fmla="*/ 5 h 79"/>
                <a:gd name="T24" fmla="*/ 79 w 106"/>
                <a:gd name="T25" fmla="*/ 11 h 79"/>
                <a:gd name="T26" fmla="*/ 31 w 106"/>
                <a:gd name="T27" fmla="*/ 45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1 h 79"/>
                <a:gd name="T34" fmla="*/ 52 w 106"/>
                <a:gd name="T35" fmla="*/ 0 h 79"/>
                <a:gd name="T36" fmla="*/ 37 w 106"/>
                <a:gd name="T37" fmla="*/ 0 h 79"/>
                <a:gd name="T38" fmla="*/ 29 w 106"/>
                <a:gd name="T39" fmla="*/ 0 h 79"/>
                <a:gd name="T40" fmla="*/ 21 w 106"/>
                <a:gd name="T41" fmla="*/ 0 h 79"/>
                <a:gd name="T42" fmla="*/ 19 w 106"/>
                <a:gd name="T43" fmla="*/ 2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8 h 79"/>
                <a:gd name="T52" fmla="*/ 14 w 106"/>
                <a:gd name="T53" fmla="*/ 70 h 79"/>
                <a:gd name="T54" fmla="*/ 4 w 106"/>
                <a:gd name="T55" fmla="*/ 75 h 79"/>
                <a:gd name="T56" fmla="*/ 0 w 106"/>
                <a:gd name="T57" fmla="*/ 77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3 w 106"/>
                <a:gd name="T65" fmla="*/ 79 h 79"/>
                <a:gd name="T66" fmla="*/ 35 w 106"/>
                <a:gd name="T67" fmla="*/ 76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30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7 w 106"/>
                <a:gd name="T81" fmla="*/ 72 h 79"/>
                <a:gd name="T82" fmla="*/ 61 w 106"/>
                <a:gd name="T83" fmla="*/ 75 h 79"/>
                <a:gd name="T84" fmla="*/ 58 w 106"/>
                <a:gd name="T85" fmla="*/ 77 h 79"/>
                <a:gd name="T86" fmla="*/ 60 w 106"/>
                <a:gd name="T87" fmla="*/ 79 h 79"/>
                <a:gd name="T88" fmla="*/ 75 w 106"/>
                <a:gd name="T89" fmla="*/ 79 h 79"/>
                <a:gd name="T90" fmla="*/ 87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9 w 106"/>
                <a:gd name="T99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9" y="32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2" y="20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5" y="4"/>
                    <a:pt x="106" y="4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2" y="0"/>
                    <a:pt x="80" y="0"/>
                    <a:pt x="80" y="2"/>
                  </a:cubicBezTo>
                  <a:cubicBezTo>
                    <a:pt x="80" y="2"/>
                    <a:pt x="80" y="4"/>
                    <a:pt x="82" y="4"/>
                  </a:cubicBezTo>
                  <a:cubicBezTo>
                    <a:pt x="83" y="4"/>
                    <a:pt x="85" y="4"/>
                    <a:pt x="85" y="5"/>
                  </a:cubicBezTo>
                  <a:cubicBezTo>
                    <a:pt x="85" y="8"/>
                    <a:pt x="81" y="10"/>
                    <a:pt x="79" y="11"/>
                  </a:cubicBezTo>
                  <a:lnTo>
                    <a:pt x="31" y="45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49" y="0"/>
                    <a:pt x="40" y="0"/>
                    <a:pt x="37" y="0"/>
                  </a:cubicBezTo>
                  <a:cubicBezTo>
                    <a:pt x="35" y="0"/>
                    <a:pt x="31" y="0"/>
                    <a:pt x="29" y="0"/>
                  </a:cubicBezTo>
                  <a:cubicBezTo>
                    <a:pt x="26" y="0"/>
                    <a:pt x="24" y="0"/>
                    <a:pt x="21" y="0"/>
                  </a:cubicBezTo>
                  <a:cubicBezTo>
                    <a:pt x="21" y="0"/>
                    <a:pt x="19" y="0"/>
                    <a:pt x="19" y="2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5" y="4"/>
                    <a:pt x="25" y="4"/>
                    <a:pt x="27" y="4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30" y="6"/>
                    <a:pt x="30" y="7"/>
                    <a:pt x="29" y="8"/>
                  </a:cubicBezTo>
                  <a:lnTo>
                    <a:pt x="14" y="70"/>
                  </a:lnTo>
                  <a:cubicBezTo>
                    <a:pt x="13" y="74"/>
                    <a:pt x="13" y="75"/>
                    <a:pt x="4" y="75"/>
                  </a:cubicBezTo>
                  <a:cubicBezTo>
                    <a:pt x="2" y="75"/>
                    <a:pt x="0" y="75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3" y="79"/>
                  </a:cubicBezTo>
                  <a:cubicBezTo>
                    <a:pt x="33" y="79"/>
                    <a:pt x="35" y="79"/>
                    <a:pt x="35" y="76"/>
                  </a:cubicBezTo>
                  <a:cubicBezTo>
                    <a:pt x="35" y="75"/>
                    <a:pt x="34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4"/>
                    <a:pt x="24" y="74"/>
                    <a:pt x="24" y="73"/>
                  </a:cubicBezTo>
                  <a:cubicBezTo>
                    <a:pt x="24" y="72"/>
                    <a:pt x="25" y="68"/>
                    <a:pt x="30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7" y="71"/>
                    <a:pt x="67" y="71"/>
                    <a:pt x="67" y="72"/>
                  </a:cubicBezTo>
                  <a:cubicBezTo>
                    <a:pt x="67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7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9" y="79"/>
                    <a:pt x="83" y="79"/>
                    <a:pt x="87" y="79"/>
                  </a:cubicBezTo>
                  <a:cubicBezTo>
                    <a:pt x="88" y="79"/>
                    <a:pt x="89" y="78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9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DD389268-837C-4DB8-AECB-B59C1FB0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1738313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3 h 232"/>
                <a:gd name="T8" fmla="*/ 122 w 221"/>
                <a:gd name="T9" fmla="*/ 218 h 232"/>
                <a:gd name="T10" fmla="*/ 22 w 221"/>
                <a:gd name="T11" fmla="*/ 218 h 232"/>
                <a:gd name="T12" fmla="*/ 107 w 221"/>
                <a:gd name="T13" fmla="*/ 119 h 232"/>
                <a:gd name="T14" fmla="*/ 108 w 221"/>
                <a:gd name="T15" fmla="*/ 116 h 232"/>
                <a:gd name="T16" fmla="*/ 107 w 221"/>
                <a:gd name="T17" fmla="*/ 114 h 232"/>
                <a:gd name="T18" fmla="*/ 30 w 221"/>
                <a:gd name="T19" fmla="*/ 8 h 232"/>
                <a:gd name="T20" fmla="*/ 121 w 221"/>
                <a:gd name="T21" fmla="*/ 8 h 232"/>
                <a:gd name="T22" fmla="*/ 160 w 221"/>
                <a:gd name="T23" fmla="*/ 10 h 232"/>
                <a:gd name="T24" fmla="*/ 196 w 221"/>
                <a:gd name="T25" fmla="*/ 23 h 232"/>
                <a:gd name="T26" fmla="*/ 217 w 221"/>
                <a:gd name="T27" fmla="*/ 47 h 232"/>
                <a:gd name="T28" fmla="*/ 221 w 221"/>
                <a:gd name="T29" fmla="*/ 47 h 232"/>
                <a:gd name="T30" fmla="*/ 201 w 221"/>
                <a:gd name="T31" fmla="*/ 0 h 232"/>
                <a:gd name="T32" fmla="*/ 5 w 221"/>
                <a:gd name="T33" fmla="*/ 0 h 232"/>
                <a:gd name="T34" fmla="*/ 1 w 221"/>
                <a:gd name="T35" fmla="*/ 1 h 232"/>
                <a:gd name="T36" fmla="*/ 0 w 221"/>
                <a:gd name="T37" fmla="*/ 6 h 232"/>
                <a:gd name="T38" fmla="*/ 88 w 221"/>
                <a:gd name="T39" fmla="*/ 127 h 232"/>
                <a:gd name="T40" fmla="*/ 2 w 221"/>
                <a:gd name="T41" fmla="*/ 227 h 232"/>
                <a:gd name="T42" fmla="*/ 1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1" y="196"/>
                    <a:pt x="193" y="208"/>
                    <a:pt x="174" y="213"/>
                  </a:cubicBezTo>
                  <a:cubicBezTo>
                    <a:pt x="171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7" y="119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6"/>
                    <a:pt x="108" y="115"/>
                    <a:pt x="107" y="114"/>
                  </a:cubicBezTo>
                  <a:lnTo>
                    <a:pt x="30" y="8"/>
                  </a:lnTo>
                  <a:lnTo>
                    <a:pt x="121" y="8"/>
                  </a:lnTo>
                  <a:cubicBezTo>
                    <a:pt x="143" y="8"/>
                    <a:pt x="158" y="10"/>
                    <a:pt x="160" y="10"/>
                  </a:cubicBezTo>
                  <a:cubicBezTo>
                    <a:pt x="169" y="12"/>
                    <a:pt x="183" y="15"/>
                    <a:pt x="196" y="23"/>
                  </a:cubicBezTo>
                  <a:cubicBezTo>
                    <a:pt x="200" y="26"/>
                    <a:pt x="212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lnTo>
                    <a:pt x="88" y="127"/>
                  </a:lnTo>
                  <a:lnTo>
                    <a:pt x="2" y="227"/>
                  </a:lnTo>
                  <a:cubicBezTo>
                    <a:pt x="1" y="229"/>
                    <a:pt x="1" y="230"/>
                    <a:pt x="1" y="230"/>
                  </a:cubicBezTo>
                  <a:cubicBezTo>
                    <a:pt x="1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E4D74807-089C-464A-9772-7FA563A9B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775" y="1873250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7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8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3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A695B870-5922-4D45-9D13-D496302D5D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263" y="1758950"/>
              <a:ext cx="41275" cy="73025"/>
            </a:xfrm>
            <a:custGeom>
              <a:avLst/>
              <a:gdLst>
                <a:gd name="T0" fmla="*/ 64 w 87"/>
                <a:gd name="T1" fmla="*/ 4 h 150"/>
                <a:gd name="T2" fmla="*/ 65 w 87"/>
                <a:gd name="T3" fmla="*/ 2 h 150"/>
                <a:gd name="T4" fmla="*/ 63 w 87"/>
                <a:gd name="T5" fmla="*/ 0 h 150"/>
                <a:gd name="T6" fmla="*/ 60 w 87"/>
                <a:gd name="T7" fmla="*/ 4 h 150"/>
                <a:gd name="T8" fmla="*/ 51 w 87"/>
                <a:gd name="T9" fmla="*/ 42 h 150"/>
                <a:gd name="T10" fmla="*/ 0 w 87"/>
                <a:gd name="T11" fmla="*/ 88 h 150"/>
                <a:gd name="T12" fmla="*/ 32 w 87"/>
                <a:gd name="T13" fmla="*/ 118 h 150"/>
                <a:gd name="T14" fmla="*/ 28 w 87"/>
                <a:gd name="T15" fmla="*/ 133 h 150"/>
                <a:gd name="T16" fmla="*/ 24 w 87"/>
                <a:gd name="T17" fmla="*/ 148 h 150"/>
                <a:gd name="T18" fmla="*/ 26 w 87"/>
                <a:gd name="T19" fmla="*/ 150 h 150"/>
                <a:gd name="T20" fmla="*/ 28 w 87"/>
                <a:gd name="T21" fmla="*/ 149 h 150"/>
                <a:gd name="T22" fmla="*/ 30 w 87"/>
                <a:gd name="T23" fmla="*/ 142 h 150"/>
                <a:gd name="T24" fmla="*/ 36 w 87"/>
                <a:gd name="T25" fmla="*/ 118 h 150"/>
                <a:gd name="T26" fmla="*/ 87 w 87"/>
                <a:gd name="T27" fmla="*/ 72 h 150"/>
                <a:gd name="T28" fmla="*/ 55 w 87"/>
                <a:gd name="T29" fmla="*/ 42 h 150"/>
                <a:gd name="T30" fmla="*/ 64 w 87"/>
                <a:gd name="T31" fmla="*/ 4 h 150"/>
                <a:gd name="T32" fmla="*/ 32 w 87"/>
                <a:gd name="T33" fmla="*/ 114 h 150"/>
                <a:gd name="T34" fmla="*/ 11 w 87"/>
                <a:gd name="T35" fmla="*/ 91 h 150"/>
                <a:gd name="T36" fmla="*/ 50 w 87"/>
                <a:gd name="T37" fmla="*/ 46 h 150"/>
                <a:gd name="T38" fmla="*/ 32 w 87"/>
                <a:gd name="T39" fmla="*/ 114 h 150"/>
                <a:gd name="T40" fmla="*/ 54 w 87"/>
                <a:gd name="T41" fmla="*/ 46 h 150"/>
                <a:gd name="T42" fmla="*/ 76 w 87"/>
                <a:gd name="T43" fmla="*/ 69 h 150"/>
                <a:gd name="T44" fmla="*/ 37 w 87"/>
                <a:gd name="T45" fmla="*/ 114 h 150"/>
                <a:gd name="T46" fmla="*/ 54 w 87"/>
                <a:gd name="T47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50">
                  <a:moveTo>
                    <a:pt x="64" y="4"/>
                  </a:moveTo>
                  <a:cubicBezTo>
                    <a:pt x="64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0" y="4"/>
                  </a:cubicBezTo>
                  <a:lnTo>
                    <a:pt x="51" y="42"/>
                  </a:lnTo>
                  <a:cubicBezTo>
                    <a:pt x="24" y="43"/>
                    <a:pt x="0" y="65"/>
                    <a:pt x="0" y="88"/>
                  </a:cubicBezTo>
                  <a:cubicBezTo>
                    <a:pt x="0" y="103"/>
                    <a:pt x="11" y="116"/>
                    <a:pt x="32" y="118"/>
                  </a:cubicBezTo>
                  <a:cubicBezTo>
                    <a:pt x="30" y="123"/>
                    <a:pt x="29" y="128"/>
                    <a:pt x="28" y="133"/>
                  </a:cubicBezTo>
                  <a:cubicBezTo>
                    <a:pt x="26" y="141"/>
                    <a:pt x="24" y="147"/>
                    <a:pt x="24" y="148"/>
                  </a:cubicBezTo>
                  <a:cubicBezTo>
                    <a:pt x="24" y="149"/>
                    <a:pt x="25" y="150"/>
                    <a:pt x="26" y="150"/>
                  </a:cubicBezTo>
                  <a:cubicBezTo>
                    <a:pt x="27" y="150"/>
                    <a:pt x="27" y="149"/>
                    <a:pt x="28" y="149"/>
                  </a:cubicBezTo>
                  <a:cubicBezTo>
                    <a:pt x="28" y="149"/>
                    <a:pt x="29" y="145"/>
                    <a:pt x="30" y="142"/>
                  </a:cubicBezTo>
                  <a:lnTo>
                    <a:pt x="36" y="118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4"/>
                    <a:pt x="55" y="42"/>
                  </a:cubicBezTo>
                  <a:lnTo>
                    <a:pt x="64" y="4"/>
                  </a:lnTo>
                  <a:close/>
                  <a:moveTo>
                    <a:pt x="32" y="114"/>
                  </a:moveTo>
                  <a:cubicBezTo>
                    <a:pt x="22" y="113"/>
                    <a:pt x="11" y="108"/>
                    <a:pt x="11" y="91"/>
                  </a:cubicBezTo>
                  <a:cubicBezTo>
                    <a:pt x="11" y="71"/>
                    <a:pt x="25" y="48"/>
                    <a:pt x="50" y="46"/>
                  </a:cubicBezTo>
                  <a:lnTo>
                    <a:pt x="32" y="114"/>
                  </a:lnTo>
                  <a:close/>
                  <a:moveTo>
                    <a:pt x="54" y="46"/>
                  </a:moveTo>
                  <a:cubicBezTo>
                    <a:pt x="66" y="46"/>
                    <a:pt x="76" y="54"/>
                    <a:pt x="76" y="69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8F21A989-E510-4613-AFD4-64A99ED3C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300" y="1743075"/>
              <a:ext cx="30163" cy="39688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0" y="64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0B98D1A-8E27-4101-B7C9-9A03B4868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5418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080F45D2-5D47-40FB-9350-3C71C6DE8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738" y="1779588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7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2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id="{F2C38351-F67C-4A3D-AE71-8F2026A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81ED431D-35A3-4A7F-9031-49EED148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1758950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1 h 150"/>
                <a:gd name="T40" fmla="*/ 26 w 93"/>
                <a:gd name="T41" fmla="*/ 136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6"/>
                  </a:cubicBezTo>
                  <a:cubicBezTo>
                    <a:pt x="26" y="137"/>
                    <a:pt x="23" y="144"/>
                    <a:pt x="18" y="144"/>
                  </a:cubicBezTo>
                  <a:cubicBezTo>
                    <a:pt x="15" y="144"/>
                    <a:pt x="14" y="144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414F6B09-AE3D-496F-8E0F-CA57E27C1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1743075"/>
              <a:ext cx="30163" cy="39688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id="{9E7D0987-5BCD-4F5D-8761-B91039923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7 w 57"/>
                <a:gd name="T17" fmla="*/ 0 h 24"/>
                <a:gd name="T18" fmla="*/ 44 w 57"/>
                <a:gd name="T19" fmla="*/ 2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9" y="0"/>
                    <a:pt x="47" y="0"/>
                  </a:cubicBezTo>
                  <a:cubicBezTo>
                    <a:pt x="46" y="0"/>
                    <a:pt x="44" y="0"/>
                    <a:pt x="44" y="2"/>
                  </a:cubicBezTo>
                  <a:cubicBezTo>
                    <a:pt x="44" y="4"/>
                    <a:pt x="45" y="7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3" y="14"/>
                    <a:pt x="5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5BF91B88-1106-464B-8906-E1916E825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1811338"/>
              <a:ext cx="34925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9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3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5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5 w 71"/>
                <a:gd name="T37" fmla="*/ 36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4 w 71"/>
                <a:gd name="T45" fmla="*/ 0 h 52"/>
                <a:gd name="T46" fmla="*/ 4 w 71"/>
                <a:gd name="T47" fmla="*/ 6 h 52"/>
                <a:gd name="T48" fmla="*/ 0 w 71"/>
                <a:gd name="T49" fmla="*/ 18 h 52"/>
                <a:gd name="T50" fmla="*/ 2 w 71"/>
                <a:gd name="T51" fmla="*/ 19 h 52"/>
                <a:gd name="T52" fmla="*/ 5 w 71"/>
                <a:gd name="T53" fmla="*/ 16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3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9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2" y="30"/>
                    <a:pt x="22" y="27"/>
                    <a:pt x="23" y="24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9" y="52"/>
                    <a:pt x="54" y="52"/>
                  </a:cubicBezTo>
                  <a:cubicBezTo>
                    <a:pt x="66" y="52"/>
                    <a:pt x="71" y="36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4" y="0"/>
                  </a:cubicBezTo>
                  <a:cubicBezTo>
                    <a:pt x="9" y="0"/>
                    <a:pt x="6" y="3"/>
                    <a:pt x="4" y="6"/>
                  </a:cubicBezTo>
                  <a:cubicBezTo>
                    <a:pt x="2" y="10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2"/>
                    <a:pt x="13" y="26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5C9FA0B4-9668-4B9A-981C-42F3F3845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00225"/>
              <a:ext cx="41275" cy="42863"/>
            </a:xfrm>
            <a:custGeom>
              <a:avLst/>
              <a:gdLst>
                <a:gd name="T0" fmla="*/ 46 w 85"/>
                <a:gd name="T1" fmla="*/ 46 h 86"/>
                <a:gd name="T2" fmla="*/ 81 w 85"/>
                <a:gd name="T3" fmla="*/ 46 h 86"/>
                <a:gd name="T4" fmla="*/ 85 w 85"/>
                <a:gd name="T5" fmla="*/ 43 h 86"/>
                <a:gd name="T6" fmla="*/ 81 w 85"/>
                <a:gd name="T7" fmla="*/ 40 h 86"/>
                <a:gd name="T8" fmla="*/ 46 w 85"/>
                <a:gd name="T9" fmla="*/ 40 h 86"/>
                <a:gd name="T10" fmla="*/ 46 w 85"/>
                <a:gd name="T11" fmla="*/ 4 h 86"/>
                <a:gd name="T12" fmla="*/ 43 w 85"/>
                <a:gd name="T13" fmla="*/ 0 h 86"/>
                <a:gd name="T14" fmla="*/ 40 w 85"/>
                <a:gd name="T15" fmla="*/ 4 h 86"/>
                <a:gd name="T16" fmla="*/ 40 w 85"/>
                <a:gd name="T17" fmla="*/ 40 h 86"/>
                <a:gd name="T18" fmla="*/ 4 w 85"/>
                <a:gd name="T19" fmla="*/ 40 h 86"/>
                <a:gd name="T20" fmla="*/ 0 w 85"/>
                <a:gd name="T21" fmla="*/ 43 h 86"/>
                <a:gd name="T22" fmla="*/ 4 w 85"/>
                <a:gd name="T23" fmla="*/ 46 h 86"/>
                <a:gd name="T24" fmla="*/ 40 w 85"/>
                <a:gd name="T25" fmla="*/ 46 h 86"/>
                <a:gd name="T26" fmla="*/ 40 w 85"/>
                <a:gd name="T27" fmla="*/ 82 h 86"/>
                <a:gd name="T28" fmla="*/ 43 w 85"/>
                <a:gd name="T29" fmla="*/ 86 h 86"/>
                <a:gd name="T30" fmla="*/ 46 w 85"/>
                <a:gd name="T31" fmla="*/ 82 h 86"/>
                <a:gd name="T32" fmla="*/ 46 w 85"/>
                <a:gd name="T33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86">
                  <a:moveTo>
                    <a:pt x="46" y="46"/>
                  </a:moveTo>
                  <a:lnTo>
                    <a:pt x="81" y="46"/>
                  </a:lnTo>
                  <a:cubicBezTo>
                    <a:pt x="83" y="46"/>
                    <a:pt x="85" y="46"/>
                    <a:pt x="85" y="43"/>
                  </a:cubicBezTo>
                  <a:cubicBezTo>
                    <a:pt x="85" y="40"/>
                    <a:pt x="83" y="40"/>
                    <a:pt x="81" y="40"/>
                  </a:cubicBezTo>
                  <a:lnTo>
                    <a:pt x="46" y="40"/>
                  </a:lnTo>
                  <a:lnTo>
                    <a:pt x="46" y="4"/>
                  </a:lnTo>
                  <a:cubicBezTo>
                    <a:pt x="46" y="3"/>
                    <a:pt x="46" y="0"/>
                    <a:pt x="43" y="0"/>
                  </a:cubicBezTo>
                  <a:cubicBezTo>
                    <a:pt x="40" y="0"/>
                    <a:pt x="40" y="3"/>
                    <a:pt x="40" y="4"/>
                  </a:cubicBezTo>
                  <a:lnTo>
                    <a:pt x="40" y="40"/>
                  </a:lnTo>
                  <a:lnTo>
                    <a:pt x="4" y="40"/>
                  </a:lnTo>
                  <a:cubicBezTo>
                    <a:pt x="3" y="40"/>
                    <a:pt x="0" y="40"/>
                    <a:pt x="0" y="43"/>
                  </a:cubicBezTo>
                  <a:cubicBezTo>
                    <a:pt x="0" y="46"/>
                    <a:pt x="3" y="46"/>
                    <a:pt x="4" y="46"/>
                  </a:cubicBezTo>
                  <a:lnTo>
                    <a:pt x="40" y="46"/>
                  </a:lnTo>
                  <a:lnTo>
                    <a:pt x="40" y="82"/>
                  </a:lnTo>
                  <a:cubicBezTo>
                    <a:pt x="40" y="83"/>
                    <a:pt x="40" y="86"/>
                    <a:pt x="43" y="86"/>
                  </a:cubicBezTo>
                  <a:cubicBezTo>
                    <a:pt x="46" y="86"/>
                    <a:pt x="46" y="83"/>
                    <a:pt x="46" y="82"/>
                  </a:cubicBezTo>
                  <a:lnTo>
                    <a:pt x="46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0415CE68-522A-4880-AA58-368B62279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2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0"/>
                    <a:pt x="43" y="2"/>
                  </a:cubicBezTo>
                  <a:cubicBezTo>
                    <a:pt x="43" y="4"/>
                    <a:pt x="45" y="7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2" y="14"/>
                    <a:pt x="4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id="{E03E57ED-62AF-415B-9D26-0BAC25C03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1700" y="1811338"/>
              <a:ext cx="23813" cy="25400"/>
            </a:xfrm>
            <a:custGeom>
              <a:avLst/>
              <a:gdLst>
                <a:gd name="T0" fmla="*/ 18 w 49"/>
                <a:gd name="T1" fmla="*/ 25 h 52"/>
                <a:gd name="T2" fmla="*/ 36 w 49"/>
                <a:gd name="T3" fmla="*/ 22 h 52"/>
                <a:gd name="T4" fmla="*/ 47 w 49"/>
                <a:gd name="T5" fmla="*/ 10 h 52"/>
                <a:gd name="T6" fmla="*/ 32 w 49"/>
                <a:gd name="T7" fmla="*/ 0 h 52"/>
                <a:gd name="T8" fmla="*/ 0 w 49"/>
                <a:gd name="T9" fmla="*/ 30 h 52"/>
                <a:gd name="T10" fmla="*/ 20 w 49"/>
                <a:gd name="T11" fmla="*/ 52 h 52"/>
                <a:gd name="T12" fmla="*/ 49 w 49"/>
                <a:gd name="T13" fmla="*/ 39 h 52"/>
                <a:gd name="T14" fmla="*/ 47 w 49"/>
                <a:gd name="T15" fmla="*/ 37 h 52"/>
                <a:gd name="T16" fmla="*/ 45 w 49"/>
                <a:gd name="T17" fmla="*/ 38 h 52"/>
                <a:gd name="T18" fmla="*/ 21 w 49"/>
                <a:gd name="T19" fmla="*/ 49 h 52"/>
                <a:gd name="T20" fmla="*/ 9 w 49"/>
                <a:gd name="T21" fmla="*/ 35 h 52"/>
                <a:gd name="T22" fmla="*/ 10 w 49"/>
                <a:gd name="T23" fmla="*/ 25 h 52"/>
                <a:gd name="T24" fmla="*/ 18 w 49"/>
                <a:gd name="T25" fmla="*/ 25 h 52"/>
                <a:gd name="T26" fmla="*/ 11 w 49"/>
                <a:gd name="T27" fmla="*/ 21 h 52"/>
                <a:gd name="T28" fmla="*/ 32 w 49"/>
                <a:gd name="T29" fmla="*/ 3 h 52"/>
                <a:gd name="T30" fmla="*/ 42 w 49"/>
                <a:gd name="T31" fmla="*/ 10 h 52"/>
                <a:gd name="T32" fmla="*/ 17 w 49"/>
                <a:gd name="T33" fmla="*/ 21 h 52"/>
                <a:gd name="T34" fmla="*/ 11 w 49"/>
                <a:gd name="T35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2">
                  <a:moveTo>
                    <a:pt x="18" y="25"/>
                  </a:moveTo>
                  <a:cubicBezTo>
                    <a:pt x="21" y="25"/>
                    <a:pt x="30" y="24"/>
                    <a:pt x="36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0"/>
                  </a:cubicBezTo>
                  <a:cubicBezTo>
                    <a:pt x="0" y="42"/>
                    <a:pt x="7" y="52"/>
                    <a:pt x="20" y="52"/>
                  </a:cubicBezTo>
                  <a:cubicBezTo>
                    <a:pt x="40" y="52"/>
                    <a:pt x="49" y="41"/>
                    <a:pt x="49" y="39"/>
                  </a:cubicBezTo>
                  <a:cubicBezTo>
                    <a:pt x="49" y="38"/>
                    <a:pt x="48" y="37"/>
                    <a:pt x="47" y="37"/>
                  </a:cubicBezTo>
                  <a:cubicBezTo>
                    <a:pt x="47" y="37"/>
                    <a:pt x="46" y="37"/>
                    <a:pt x="45" y="38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4"/>
                    <a:pt x="9" y="35"/>
                  </a:cubicBezTo>
                  <a:cubicBezTo>
                    <a:pt x="9" y="33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1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1"/>
                    <a:pt x="22" y="21"/>
                    <a:pt x="17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58E6C9FB-C2AA-492A-A429-5B3183231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450" y="1816100"/>
              <a:ext cx="22225" cy="28575"/>
            </a:xfrm>
            <a:custGeom>
              <a:avLst/>
              <a:gdLst>
                <a:gd name="T0" fmla="*/ 20 w 45"/>
                <a:gd name="T1" fmla="*/ 3 h 59"/>
                <a:gd name="T2" fmla="*/ 21 w 45"/>
                <a:gd name="T3" fmla="*/ 2 h 59"/>
                <a:gd name="T4" fmla="*/ 18 w 45"/>
                <a:gd name="T5" fmla="*/ 0 h 59"/>
                <a:gd name="T6" fmla="*/ 8 w 45"/>
                <a:gd name="T7" fmla="*/ 1 h 59"/>
                <a:gd name="T8" fmla="*/ 6 w 45"/>
                <a:gd name="T9" fmla="*/ 1 h 59"/>
                <a:gd name="T10" fmla="*/ 5 w 45"/>
                <a:gd name="T11" fmla="*/ 3 h 59"/>
                <a:gd name="T12" fmla="*/ 8 w 45"/>
                <a:gd name="T13" fmla="*/ 5 h 59"/>
                <a:gd name="T14" fmla="*/ 11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8 w 45"/>
                <a:gd name="T27" fmla="*/ 54 h 59"/>
                <a:gd name="T28" fmla="*/ 11 w 45"/>
                <a:gd name="T29" fmla="*/ 39 h 59"/>
                <a:gd name="T30" fmla="*/ 24 w 45"/>
                <a:gd name="T31" fmla="*/ 46 h 59"/>
                <a:gd name="T32" fmla="*/ 24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1 w 45"/>
                <a:gd name="T49" fmla="*/ 48 h 59"/>
                <a:gd name="T50" fmla="*/ 31 w 45"/>
                <a:gd name="T51" fmla="*/ 45 h 59"/>
                <a:gd name="T52" fmla="*/ 16 w 45"/>
                <a:gd name="T53" fmla="*/ 36 h 59"/>
                <a:gd name="T54" fmla="*/ 24 w 45"/>
                <a:gd name="T55" fmla="*/ 31 h 59"/>
                <a:gd name="T56" fmla="*/ 38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3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0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2" y="59"/>
                    <a:pt x="3" y="59"/>
                  </a:cubicBezTo>
                  <a:cubicBezTo>
                    <a:pt x="6" y="59"/>
                    <a:pt x="7" y="56"/>
                    <a:pt x="8" y="54"/>
                  </a:cubicBezTo>
                  <a:lnTo>
                    <a:pt x="11" y="39"/>
                  </a:lnTo>
                  <a:cubicBezTo>
                    <a:pt x="13" y="39"/>
                    <a:pt x="24" y="40"/>
                    <a:pt x="24" y="46"/>
                  </a:cubicBezTo>
                  <a:cubicBezTo>
                    <a:pt x="24" y="46"/>
                    <a:pt x="24" y="47"/>
                    <a:pt x="24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49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1" y="48"/>
                  </a:cubicBezTo>
                  <a:cubicBezTo>
                    <a:pt x="31" y="47"/>
                    <a:pt x="31" y="46"/>
                    <a:pt x="31" y="45"/>
                  </a:cubicBezTo>
                  <a:cubicBezTo>
                    <a:pt x="31" y="38"/>
                    <a:pt x="22" y="37"/>
                    <a:pt x="16" y="36"/>
                  </a:cubicBezTo>
                  <a:cubicBezTo>
                    <a:pt x="19" y="35"/>
                    <a:pt x="22" y="32"/>
                    <a:pt x="24" y="31"/>
                  </a:cubicBezTo>
                  <a:cubicBezTo>
                    <a:pt x="28" y="27"/>
                    <a:pt x="33" y="24"/>
                    <a:pt x="38" y="24"/>
                  </a:cubicBezTo>
                  <a:cubicBezTo>
                    <a:pt x="39" y="24"/>
                    <a:pt x="40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6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6" y="34"/>
                    <a:pt x="12" y="36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id="{D34A5448-8AB2-4E58-AEA5-E63475885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17541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id="{58B267D3-A685-4131-A53D-B81F7DDCF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0" y="17795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98608FBC-7A8E-4BBD-ADFA-6483F509A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1806575"/>
              <a:ext cx="9525" cy="23813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id="{2563CFAB-78AE-44B7-BE0F-E9A3AC9D1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765300"/>
              <a:ext cx="25400" cy="508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1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F79EADFD-9F56-413C-ACD0-92A932214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id="{1D2AAB07-ECBE-4A58-A4A5-A591C270E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2079625"/>
              <a:ext cx="49213" cy="3175"/>
            </a:xfrm>
            <a:custGeom>
              <a:avLst/>
              <a:gdLst>
                <a:gd name="T0" fmla="*/ 95 w 101"/>
                <a:gd name="T1" fmla="*/ 7 h 7"/>
                <a:gd name="T2" fmla="*/ 101 w 101"/>
                <a:gd name="T3" fmla="*/ 3 h 7"/>
                <a:gd name="T4" fmla="*/ 95 w 101"/>
                <a:gd name="T5" fmla="*/ 0 h 7"/>
                <a:gd name="T6" fmla="*/ 6 w 101"/>
                <a:gd name="T7" fmla="*/ 0 h 7"/>
                <a:gd name="T8" fmla="*/ 0 w 101"/>
                <a:gd name="T9" fmla="*/ 3 h 7"/>
                <a:gd name="T10" fmla="*/ 6 w 101"/>
                <a:gd name="T11" fmla="*/ 7 h 7"/>
                <a:gd name="T12" fmla="*/ 95 w 10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">
                  <a:moveTo>
                    <a:pt x="95" y="7"/>
                  </a:moveTo>
                  <a:cubicBezTo>
                    <a:pt x="98" y="7"/>
                    <a:pt x="101" y="7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5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id="{C32BF810-9E61-4A72-B490-58C120716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2009775"/>
              <a:ext cx="49213" cy="36513"/>
            </a:xfrm>
            <a:custGeom>
              <a:avLst/>
              <a:gdLst>
                <a:gd name="T0" fmla="*/ 98 w 98"/>
                <a:gd name="T1" fmla="*/ 12 h 75"/>
                <a:gd name="T2" fmla="*/ 92 w 98"/>
                <a:gd name="T3" fmla="*/ 0 h 75"/>
                <a:gd name="T4" fmla="*/ 83 w 98"/>
                <a:gd name="T5" fmla="*/ 8 h 75"/>
                <a:gd name="T6" fmla="*/ 86 w 98"/>
                <a:gd name="T7" fmla="*/ 13 h 75"/>
                <a:gd name="T8" fmla="*/ 91 w 98"/>
                <a:gd name="T9" fmla="*/ 27 h 75"/>
                <a:gd name="T10" fmla="*/ 83 w 98"/>
                <a:gd name="T11" fmla="*/ 51 h 75"/>
                <a:gd name="T12" fmla="*/ 64 w 98"/>
                <a:gd name="T13" fmla="*/ 63 h 75"/>
                <a:gd name="T14" fmla="*/ 48 w 98"/>
                <a:gd name="T15" fmla="*/ 49 h 75"/>
                <a:gd name="T16" fmla="*/ 54 w 98"/>
                <a:gd name="T17" fmla="*/ 29 h 75"/>
                <a:gd name="T18" fmla="*/ 51 w 98"/>
                <a:gd name="T19" fmla="*/ 25 h 75"/>
                <a:gd name="T20" fmla="*/ 46 w 98"/>
                <a:gd name="T21" fmla="*/ 28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4 h 75"/>
                <a:gd name="T30" fmla="*/ 19 w 98"/>
                <a:gd name="T31" fmla="*/ 1 h 75"/>
                <a:gd name="T32" fmla="*/ 15 w 98"/>
                <a:gd name="T33" fmla="*/ 5 h 75"/>
                <a:gd name="T34" fmla="*/ 0 w 98"/>
                <a:gd name="T35" fmla="*/ 52 h 75"/>
                <a:gd name="T36" fmla="*/ 17 w 98"/>
                <a:gd name="T37" fmla="*/ 75 h 75"/>
                <a:gd name="T38" fmla="*/ 43 w 98"/>
                <a:gd name="T39" fmla="*/ 58 h 75"/>
                <a:gd name="T40" fmla="*/ 61 w 98"/>
                <a:gd name="T41" fmla="*/ 75 h 75"/>
                <a:gd name="T42" fmla="*/ 88 w 98"/>
                <a:gd name="T43" fmla="*/ 53 h 75"/>
                <a:gd name="T44" fmla="*/ 98 w 98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2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7" y="0"/>
                    <a:pt x="83" y="4"/>
                    <a:pt x="83" y="8"/>
                  </a:cubicBezTo>
                  <a:cubicBezTo>
                    <a:pt x="83" y="10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4"/>
                    <a:pt x="88" y="43"/>
                    <a:pt x="83" y="51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49" y="57"/>
                    <a:pt x="48" y="49"/>
                  </a:cubicBezTo>
                  <a:cubicBezTo>
                    <a:pt x="50" y="44"/>
                    <a:pt x="54" y="34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7" y="26"/>
                    <a:pt x="46" y="28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4"/>
                    <a:pt x="5" y="44"/>
                  </a:cubicBezTo>
                  <a:cubicBezTo>
                    <a:pt x="5" y="24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5"/>
                  </a:cubicBezTo>
                  <a:cubicBezTo>
                    <a:pt x="6" y="17"/>
                    <a:pt x="0" y="37"/>
                    <a:pt x="0" y="52"/>
                  </a:cubicBezTo>
                  <a:cubicBezTo>
                    <a:pt x="0" y="63"/>
                    <a:pt x="4" y="75"/>
                    <a:pt x="17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4" y="68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5"/>
                    <a:pt x="98" y="22"/>
                    <a:pt x="98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184C9DE3-4715-4BB4-9401-3BA1B6709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3238" y="2020888"/>
              <a:ext cx="26988" cy="38100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7 h 80"/>
                <a:gd name="T14" fmla="*/ 13 w 54"/>
                <a:gd name="T15" fmla="*/ 64 h 80"/>
                <a:gd name="T16" fmla="*/ 11 w 54"/>
                <a:gd name="T17" fmla="*/ 39 h 80"/>
                <a:gd name="T18" fmla="*/ 13 w 54"/>
                <a:gd name="T19" fmla="*/ 15 h 80"/>
                <a:gd name="T20" fmla="*/ 27 w 54"/>
                <a:gd name="T21" fmla="*/ 4 h 80"/>
                <a:gd name="T22" fmla="*/ 42 w 54"/>
                <a:gd name="T23" fmla="*/ 14 h 80"/>
                <a:gd name="T24" fmla="*/ 44 w 54"/>
                <a:gd name="T25" fmla="*/ 39 h 80"/>
                <a:gd name="T26" fmla="*/ 42 w 54"/>
                <a:gd name="T27" fmla="*/ 63 h 80"/>
                <a:gd name="T28" fmla="*/ 27 w 54"/>
                <a:gd name="T2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8"/>
                    <a:pt x="53" y="18"/>
                    <a:pt x="47" y="10"/>
                  </a:cubicBezTo>
                  <a:cubicBezTo>
                    <a:pt x="44" y="5"/>
                    <a:pt x="37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7"/>
                  </a:moveTo>
                  <a:cubicBezTo>
                    <a:pt x="22" y="77"/>
                    <a:pt x="15" y="73"/>
                    <a:pt x="13" y="64"/>
                  </a:cubicBezTo>
                  <a:cubicBezTo>
                    <a:pt x="11" y="57"/>
                    <a:pt x="11" y="47"/>
                    <a:pt x="11" y="39"/>
                  </a:cubicBezTo>
                  <a:cubicBezTo>
                    <a:pt x="11" y="30"/>
                    <a:pt x="11" y="22"/>
                    <a:pt x="13" y="15"/>
                  </a:cubicBezTo>
                  <a:cubicBezTo>
                    <a:pt x="15" y="6"/>
                    <a:pt x="23" y="4"/>
                    <a:pt x="27" y="4"/>
                  </a:cubicBezTo>
                  <a:cubicBezTo>
                    <a:pt x="34" y="4"/>
                    <a:pt x="40" y="7"/>
                    <a:pt x="42" y="14"/>
                  </a:cubicBezTo>
                  <a:cubicBezTo>
                    <a:pt x="44" y="20"/>
                    <a:pt x="44" y="29"/>
                    <a:pt x="44" y="39"/>
                  </a:cubicBezTo>
                  <a:cubicBezTo>
                    <a:pt x="44" y="47"/>
                    <a:pt x="44" y="56"/>
                    <a:pt x="42" y="63"/>
                  </a:cubicBezTo>
                  <a:cubicBezTo>
                    <a:pt x="40" y="74"/>
                    <a:pt x="32" y="77"/>
                    <a:pt x="27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Rectangle 112">
              <a:extLst>
                <a:ext uri="{FF2B5EF4-FFF2-40B4-BE49-F238E27FC236}">
                  <a16:creationId xmlns:a16="http://schemas.microsoft.com/office/drawing/2014/main" id="{DEFCA9BB-7F44-4337-B9E3-3D9331108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850" y="20796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7456FBD2-86A0-4960-99DD-6CA09EF1A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0" y="21002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8 h 150"/>
                <a:gd name="T12" fmla="*/ 47 w 71"/>
                <a:gd name="T13" fmla="*/ 2 h 150"/>
                <a:gd name="T14" fmla="*/ 45 w 71"/>
                <a:gd name="T15" fmla="*/ 0 h 150"/>
                <a:gd name="T16" fmla="*/ 42 w 71"/>
                <a:gd name="T17" fmla="*/ 8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0 h 150"/>
                <a:gd name="T24" fmla="*/ 37 w 71"/>
                <a:gd name="T25" fmla="*/ 124 h 150"/>
                <a:gd name="T26" fmla="*/ 48 w 71"/>
                <a:gd name="T27" fmla="*/ 135 h 150"/>
                <a:gd name="T28" fmla="*/ 38 w 71"/>
                <a:gd name="T29" fmla="*/ 146 h 150"/>
                <a:gd name="T30" fmla="*/ 26 w 71"/>
                <a:gd name="T31" fmla="*/ 141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1 h 150"/>
                <a:gd name="T44" fmla="*/ 16 w 71"/>
                <a:gd name="T45" fmla="*/ 102 h 150"/>
                <a:gd name="T46" fmla="*/ 9 w 71"/>
                <a:gd name="T47" fmla="*/ 83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3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8"/>
                  </a:cubicBezTo>
                  <a:cubicBezTo>
                    <a:pt x="46" y="6"/>
                    <a:pt x="47" y="3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8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5"/>
                    <a:pt x="0" y="56"/>
                    <a:pt x="0" y="88"/>
                  </a:cubicBezTo>
                  <a:cubicBezTo>
                    <a:pt x="0" y="111"/>
                    <a:pt x="15" y="116"/>
                    <a:pt x="27" y="120"/>
                  </a:cubicBezTo>
                  <a:cubicBezTo>
                    <a:pt x="32" y="122"/>
                    <a:pt x="33" y="122"/>
                    <a:pt x="37" y="124"/>
                  </a:cubicBezTo>
                  <a:cubicBezTo>
                    <a:pt x="41" y="125"/>
                    <a:pt x="48" y="127"/>
                    <a:pt x="48" y="135"/>
                  </a:cubicBezTo>
                  <a:cubicBezTo>
                    <a:pt x="48" y="140"/>
                    <a:pt x="44" y="146"/>
                    <a:pt x="38" y="146"/>
                  </a:cubicBezTo>
                  <a:cubicBezTo>
                    <a:pt x="34" y="146"/>
                    <a:pt x="30" y="144"/>
                    <a:pt x="26" y="141"/>
                  </a:cubicBezTo>
                  <a:cubicBezTo>
                    <a:pt x="25" y="140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39"/>
                    <a:pt x="56" y="130"/>
                  </a:cubicBezTo>
                  <a:cubicBezTo>
                    <a:pt x="56" y="123"/>
                    <a:pt x="53" y="120"/>
                    <a:pt x="52" y="119"/>
                  </a:cubicBezTo>
                  <a:cubicBezTo>
                    <a:pt x="49" y="115"/>
                    <a:pt x="46" y="114"/>
                    <a:pt x="36" y="111"/>
                  </a:cubicBezTo>
                  <a:cubicBezTo>
                    <a:pt x="23" y="107"/>
                    <a:pt x="20" y="106"/>
                    <a:pt x="16" y="102"/>
                  </a:cubicBezTo>
                  <a:cubicBezTo>
                    <a:pt x="9" y="96"/>
                    <a:pt x="9" y="87"/>
                    <a:pt x="9" y="83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8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id="{3A96659B-4E2E-4B20-9B5A-9FA58DB1F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1960563"/>
              <a:ext cx="52388" cy="39688"/>
            </a:xfrm>
            <a:custGeom>
              <a:avLst/>
              <a:gdLst>
                <a:gd name="T0" fmla="*/ 58 w 105"/>
                <a:gd name="T1" fmla="*/ 33 h 79"/>
                <a:gd name="T2" fmla="*/ 57 w 105"/>
                <a:gd name="T3" fmla="*/ 31 h 79"/>
                <a:gd name="T4" fmla="*/ 60 w 105"/>
                <a:gd name="T5" fmla="*/ 29 h 79"/>
                <a:gd name="T6" fmla="*/ 72 w 105"/>
                <a:gd name="T7" fmla="*/ 21 h 79"/>
                <a:gd name="T8" fmla="*/ 103 w 105"/>
                <a:gd name="T9" fmla="*/ 4 h 79"/>
                <a:gd name="T10" fmla="*/ 105 w 105"/>
                <a:gd name="T11" fmla="*/ 2 h 79"/>
                <a:gd name="T12" fmla="*/ 104 w 105"/>
                <a:gd name="T13" fmla="*/ 0 h 79"/>
                <a:gd name="T14" fmla="*/ 96 w 105"/>
                <a:gd name="T15" fmla="*/ 0 h 79"/>
                <a:gd name="T16" fmla="*/ 82 w 105"/>
                <a:gd name="T17" fmla="*/ 0 h 79"/>
                <a:gd name="T18" fmla="*/ 79 w 105"/>
                <a:gd name="T19" fmla="*/ 3 h 79"/>
                <a:gd name="T20" fmla="*/ 81 w 105"/>
                <a:gd name="T21" fmla="*/ 4 h 79"/>
                <a:gd name="T22" fmla="*/ 84 w 105"/>
                <a:gd name="T23" fmla="*/ 6 h 79"/>
                <a:gd name="T24" fmla="*/ 79 w 105"/>
                <a:gd name="T25" fmla="*/ 11 h 79"/>
                <a:gd name="T26" fmla="*/ 30 w 105"/>
                <a:gd name="T27" fmla="*/ 46 h 79"/>
                <a:gd name="T28" fmla="*/ 40 w 105"/>
                <a:gd name="T29" fmla="*/ 9 h 79"/>
                <a:gd name="T30" fmla="*/ 50 w 105"/>
                <a:gd name="T31" fmla="*/ 4 h 79"/>
                <a:gd name="T32" fmla="*/ 53 w 105"/>
                <a:gd name="T33" fmla="*/ 2 h 79"/>
                <a:gd name="T34" fmla="*/ 51 w 105"/>
                <a:gd name="T35" fmla="*/ 0 h 79"/>
                <a:gd name="T36" fmla="*/ 36 w 105"/>
                <a:gd name="T37" fmla="*/ 0 h 79"/>
                <a:gd name="T38" fmla="*/ 28 w 105"/>
                <a:gd name="T39" fmla="*/ 0 h 79"/>
                <a:gd name="T40" fmla="*/ 21 w 105"/>
                <a:gd name="T41" fmla="*/ 0 h 79"/>
                <a:gd name="T42" fmla="*/ 18 w 105"/>
                <a:gd name="T43" fmla="*/ 3 h 79"/>
                <a:gd name="T44" fmla="*/ 22 w 105"/>
                <a:gd name="T45" fmla="*/ 4 h 79"/>
                <a:gd name="T46" fmla="*/ 27 w 105"/>
                <a:gd name="T47" fmla="*/ 4 h 79"/>
                <a:gd name="T48" fmla="*/ 29 w 105"/>
                <a:gd name="T49" fmla="*/ 6 h 79"/>
                <a:gd name="T50" fmla="*/ 29 w 105"/>
                <a:gd name="T51" fmla="*/ 9 h 79"/>
                <a:gd name="T52" fmla="*/ 13 w 105"/>
                <a:gd name="T53" fmla="*/ 70 h 79"/>
                <a:gd name="T54" fmla="*/ 3 w 105"/>
                <a:gd name="T55" fmla="*/ 75 h 79"/>
                <a:gd name="T56" fmla="*/ 0 w 105"/>
                <a:gd name="T57" fmla="*/ 78 h 79"/>
                <a:gd name="T58" fmla="*/ 1 w 105"/>
                <a:gd name="T59" fmla="*/ 79 h 79"/>
                <a:gd name="T60" fmla="*/ 17 w 105"/>
                <a:gd name="T61" fmla="*/ 79 h 79"/>
                <a:gd name="T62" fmla="*/ 25 w 105"/>
                <a:gd name="T63" fmla="*/ 79 h 79"/>
                <a:gd name="T64" fmla="*/ 32 w 105"/>
                <a:gd name="T65" fmla="*/ 79 h 79"/>
                <a:gd name="T66" fmla="*/ 34 w 105"/>
                <a:gd name="T67" fmla="*/ 77 h 79"/>
                <a:gd name="T68" fmla="*/ 31 w 105"/>
                <a:gd name="T69" fmla="*/ 75 h 79"/>
                <a:gd name="T70" fmla="*/ 26 w 105"/>
                <a:gd name="T71" fmla="*/ 75 h 79"/>
                <a:gd name="T72" fmla="*/ 24 w 105"/>
                <a:gd name="T73" fmla="*/ 73 h 79"/>
                <a:gd name="T74" fmla="*/ 29 w 105"/>
                <a:gd name="T75" fmla="*/ 51 h 79"/>
                <a:gd name="T76" fmla="*/ 48 w 105"/>
                <a:gd name="T77" fmla="*/ 37 h 79"/>
                <a:gd name="T78" fmla="*/ 65 w 105"/>
                <a:gd name="T79" fmla="*/ 70 h 79"/>
                <a:gd name="T80" fmla="*/ 66 w 105"/>
                <a:gd name="T81" fmla="*/ 72 h 79"/>
                <a:gd name="T82" fmla="*/ 61 w 105"/>
                <a:gd name="T83" fmla="*/ 75 h 79"/>
                <a:gd name="T84" fmla="*/ 58 w 105"/>
                <a:gd name="T85" fmla="*/ 78 h 79"/>
                <a:gd name="T86" fmla="*/ 60 w 105"/>
                <a:gd name="T87" fmla="*/ 79 h 79"/>
                <a:gd name="T88" fmla="*/ 75 w 105"/>
                <a:gd name="T89" fmla="*/ 79 h 79"/>
                <a:gd name="T90" fmla="*/ 86 w 105"/>
                <a:gd name="T91" fmla="*/ 79 h 79"/>
                <a:gd name="T92" fmla="*/ 88 w 105"/>
                <a:gd name="T93" fmla="*/ 77 h 79"/>
                <a:gd name="T94" fmla="*/ 86 w 105"/>
                <a:gd name="T95" fmla="*/ 75 h 79"/>
                <a:gd name="T96" fmla="*/ 78 w 105"/>
                <a:gd name="T97" fmla="*/ 71 h 79"/>
                <a:gd name="T98" fmla="*/ 58 w 105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79">
                  <a:moveTo>
                    <a:pt x="58" y="33"/>
                  </a:moveTo>
                  <a:cubicBezTo>
                    <a:pt x="58" y="32"/>
                    <a:pt x="57" y="31"/>
                    <a:pt x="57" y="31"/>
                  </a:cubicBezTo>
                  <a:cubicBezTo>
                    <a:pt x="57" y="31"/>
                    <a:pt x="57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4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1" y="0"/>
                    <a:pt x="98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4"/>
                  </a:cubicBezTo>
                  <a:cubicBezTo>
                    <a:pt x="82" y="4"/>
                    <a:pt x="84" y="4"/>
                    <a:pt x="84" y="6"/>
                  </a:cubicBezTo>
                  <a:cubicBezTo>
                    <a:pt x="84" y="8"/>
                    <a:pt x="80" y="10"/>
                    <a:pt x="79" y="11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3" y="4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4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4"/>
                    <a:pt x="20" y="4"/>
                    <a:pt x="22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6"/>
                    <a:pt x="29" y="7"/>
                    <a:pt x="29" y="9"/>
                  </a:cubicBezTo>
                  <a:lnTo>
                    <a:pt x="13" y="70"/>
                  </a:lnTo>
                  <a:cubicBezTo>
                    <a:pt x="12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1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8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4" y="79"/>
                    <a:pt x="34" y="77"/>
                  </a:cubicBezTo>
                  <a:cubicBezTo>
                    <a:pt x="34" y="75"/>
                    <a:pt x="33" y="75"/>
                    <a:pt x="31" y="75"/>
                  </a:cubicBezTo>
                  <a:cubicBezTo>
                    <a:pt x="31" y="75"/>
                    <a:pt x="28" y="75"/>
                    <a:pt x="26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8" y="37"/>
                  </a:lnTo>
                  <a:lnTo>
                    <a:pt x="65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59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1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7" y="79"/>
                    <a:pt x="88" y="79"/>
                    <a:pt x="88" y="77"/>
                  </a:cubicBezTo>
                  <a:cubicBezTo>
                    <a:pt x="88" y="75"/>
                    <a:pt x="87" y="75"/>
                    <a:pt x="86" y="75"/>
                  </a:cubicBezTo>
                  <a:cubicBezTo>
                    <a:pt x="83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1259B3B2-B0A6-459F-8AE1-8CFA6E7F7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2024063"/>
              <a:ext cx="107950" cy="112713"/>
            </a:xfrm>
            <a:custGeom>
              <a:avLst/>
              <a:gdLst>
                <a:gd name="T0" fmla="*/ 201 w 221"/>
                <a:gd name="T1" fmla="*/ 233 h 233"/>
                <a:gd name="T2" fmla="*/ 221 w 221"/>
                <a:gd name="T3" fmla="*/ 179 h 233"/>
                <a:gd name="T4" fmla="*/ 217 w 221"/>
                <a:gd name="T5" fmla="*/ 179 h 233"/>
                <a:gd name="T6" fmla="*/ 173 w 221"/>
                <a:gd name="T7" fmla="*/ 213 h 233"/>
                <a:gd name="T8" fmla="*/ 122 w 221"/>
                <a:gd name="T9" fmla="*/ 218 h 233"/>
                <a:gd name="T10" fmla="*/ 22 w 221"/>
                <a:gd name="T11" fmla="*/ 218 h 233"/>
                <a:gd name="T12" fmla="*/ 106 w 221"/>
                <a:gd name="T13" fmla="*/ 119 h 233"/>
                <a:gd name="T14" fmla="*/ 108 w 221"/>
                <a:gd name="T15" fmla="*/ 116 h 233"/>
                <a:gd name="T16" fmla="*/ 107 w 221"/>
                <a:gd name="T17" fmla="*/ 114 h 233"/>
                <a:gd name="T18" fmla="*/ 29 w 221"/>
                <a:gd name="T19" fmla="*/ 8 h 233"/>
                <a:gd name="T20" fmla="*/ 120 w 221"/>
                <a:gd name="T21" fmla="*/ 8 h 233"/>
                <a:gd name="T22" fmla="*/ 159 w 221"/>
                <a:gd name="T23" fmla="*/ 11 h 233"/>
                <a:gd name="T24" fmla="*/ 196 w 221"/>
                <a:gd name="T25" fmla="*/ 23 h 233"/>
                <a:gd name="T26" fmla="*/ 217 w 221"/>
                <a:gd name="T27" fmla="*/ 47 h 233"/>
                <a:gd name="T28" fmla="*/ 221 w 221"/>
                <a:gd name="T29" fmla="*/ 47 h 233"/>
                <a:gd name="T30" fmla="*/ 201 w 221"/>
                <a:gd name="T31" fmla="*/ 0 h 233"/>
                <a:gd name="T32" fmla="*/ 4 w 221"/>
                <a:gd name="T33" fmla="*/ 0 h 233"/>
                <a:gd name="T34" fmla="*/ 0 w 221"/>
                <a:gd name="T35" fmla="*/ 1 h 233"/>
                <a:gd name="T36" fmla="*/ 0 w 221"/>
                <a:gd name="T37" fmla="*/ 7 h 233"/>
                <a:gd name="T38" fmla="*/ 88 w 221"/>
                <a:gd name="T39" fmla="*/ 127 h 233"/>
                <a:gd name="T40" fmla="*/ 2 w 221"/>
                <a:gd name="T41" fmla="*/ 228 h 233"/>
                <a:gd name="T42" fmla="*/ 0 w 221"/>
                <a:gd name="T43" fmla="*/ 231 h 233"/>
                <a:gd name="T44" fmla="*/ 4 w 221"/>
                <a:gd name="T45" fmla="*/ 233 h 233"/>
                <a:gd name="T46" fmla="*/ 201 w 221"/>
                <a:gd name="T4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3">
                  <a:moveTo>
                    <a:pt x="201" y="233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7"/>
                    <a:pt x="193" y="208"/>
                    <a:pt x="173" y="213"/>
                  </a:cubicBezTo>
                  <a:cubicBezTo>
                    <a:pt x="170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9"/>
                  </a:lnTo>
                  <a:cubicBezTo>
                    <a:pt x="107" y="118"/>
                    <a:pt x="108" y="117"/>
                    <a:pt x="108" y="116"/>
                  </a:cubicBezTo>
                  <a:cubicBezTo>
                    <a:pt x="108" y="116"/>
                    <a:pt x="108" y="116"/>
                    <a:pt x="107" y="114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2" y="8"/>
                    <a:pt x="157" y="10"/>
                    <a:pt x="159" y="11"/>
                  </a:cubicBezTo>
                  <a:cubicBezTo>
                    <a:pt x="168" y="12"/>
                    <a:pt x="182" y="15"/>
                    <a:pt x="196" y="23"/>
                  </a:cubicBezTo>
                  <a:cubicBezTo>
                    <a:pt x="200" y="26"/>
                    <a:pt x="211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5"/>
                    <a:pt x="0" y="7"/>
                  </a:cubicBezTo>
                  <a:lnTo>
                    <a:pt x="88" y="127"/>
                  </a:lnTo>
                  <a:lnTo>
                    <a:pt x="2" y="228"/>
                  </a:lnTo>
                  <a:cubicBezTo>
                    <a:pt x="0" y="230"/>
                    <a:pt x="0" y="231"/>
                    <a:pt x="0" y="231"/>
                  </a:cubicBezTo>
                  <a:cubicBezTo>
                    <a:pt x="0" y="233"/>
                    <a:pt x="1" y="233"/>
                    <a:pt x="4" y="233"/>
                  </a:cubicBezTo>
                  <a:lnTo>
                    <a:pt x="201" y="2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76551786-178B-410F-B09D-42C342941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838" y="2159000"/>
              <a:ext cx="28575" cy="39688"/>
            </a:xfrm>
            <a:custGeom>
              <a:avLst/>
              <a:gdLst>
                <a:gd name="T0" fmla="*/ 28 w 58"/>
                <a:gd name="T1" fmla="*/ 3 h 82"/>
                <a:gd name="T2" fmla="*/ 29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5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4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2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2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1 h 82"/>
                <a:gd name="T50" fmla="*/ 30 w 58"/>
                <a:gd name="T51" fmla="*/ 44 h 82"/>
                <a:gd name="T52" fmla="*/ 49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7 h 82"/>
                <a:gd name="T62" fmla="*/ 49 w 58"/>
                <a:gd name="T63" fmla="*/ 29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3"/>
                  </a:moveTo>
                  <a:cubicBezTo>
                    <a:pt x="28" y="3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1"/>
                    <a:pt x="9" y="4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79"/>
                    <a:pt x="10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2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3"/>
                    <a:pt x="25" y="52"/>
                    <a:pt x="21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3"/>
                    <a:pt x="49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2"/>
                    <a:pt x="58" y="37"/>
                  </a:cubicBezTo>
                  <a:cubicBezTo>
                    <a:pt x="58" y="34"/>
                    <a:pt x="55" y="29"/>
                    <a:pt x="49" y="29"/>
                  </a:cubicBezTo>
                  <a:cubicBezTo>
                    <a:pt x="42" y="29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id="{C4EA520C-824F-4465-9B52-CDB4F9766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0653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0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3 h 75"/>
                <a:gd name="T16" fmla="*/ 58 w 90"/>
                <a:gd name="T17" fmla="*/ 3 h 75"/>
                <a:gd name="T18" fmla="*/ 67 w 90"/>
                <a:gd name="T19" fmla="*/ 15 h 75"/>
                <a:gd name="T20" fmla="*/ 56 w 90"/>
                <a:gd name="T21" fmla="*/ 53 h 75"/>
                <a:gd name="T22" fmla="*/ 54 w 90"/>
                <a:gd name="T23" fmla="*/ 61 h 75"/>
                <a:gd name="T24" fmla="*/ 68 w 90"/>
                <a:gd name="T25" fmla="*/ 75 h 75"/>
                <a:gd name="T26" fmla="*/ 90 w 90"/>
                <a:gd name="T27" fmla="*/ 49 h 75"/>
                <a:gd name="T28" fmla="*/ 88 w 90"/>
                <a:gd name="T29" fmla="*/ 47 h 75"/>
                <a:gd name="T30" fmla="*/ 85 w 90"/>
                <a:gd name="T31" fmla="*/ 50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7 w 90"/>
                <a:gd name="T39" fmla="*/ 17 h 75"/>
                <a:gd name="T40" fmla="*/ 58 w 90"/>
                <a:gd name="T41" fmla="*/ 0 h 75"/>
                <a:gd name="T42" fmla="*/ 32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3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69"/>
                    <a:pt x="8" y="70"/>
                  </a:cubicBezTo>
                  <a:cubicBezTo>
                    <a:pt x="8" y="73"/>
                    <a:pt x="10" y="75"/>
                    <a:pt x="13" y="75"/>
                  </a:cubicBezTo>
                  <a:cubicBezTo>
                    <a:pt x="15" y="75"/>
                    <a:pt x="18" y="73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29"/>
                    <a:pt x="31" y="24"/>
                    <a:pt x="31" y="23"/>
                  </a:cubicBezTo>
                  <a:cubicBezTo>
                    <a:pt x="33" y="18"/>
                    <a:pt x="42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25"/>
                    <a:pt x="59" y="46"/>
                    <a:pt x="56" y="53"/>
                  </a:cubicBezTo>
                  <a:cubicBezTo>
                    <a:pt x="55" y="57"/>
                    <a:pt x="54" y="59"/>
                    <a:pt x="54" y="61"/>
                  </a:cubicBezTo>
                  <a:cubicBezTo>
                    <a:pt x="54" y="69"/>
                    <a:pt x="60" y="75"/>
                    <a:pt x="68" y="75"/>
                  </a:cubicBezTo>
                  <a:cubicBezTo>
                    <a:pt x="84" y="75"/>
                    <a:pt x="90" y="50"/>
                    <a:pt x="90" y="49"/>
                  </a:cubicBezTo>
                  <a:cubicBezTo>
                    <a:pt x="90" y="47"/>
                    <a:pt x="88" y="47"/>
                    <a:pt x="88" y="47"/>
                  </a:cubicBezTo>
                  <a:cubicBezTo>
                    <a:pt x="86" y="47"/>
                    <a:pt x="86" y="48"/>
                    <a:pt x="85" y="50"/>
                  </a:cubicBezTo>
                  <a:cubicBezTo>
                    <a:pt x="82" y="62"/>
                    <a:pt x="76" y="71"/>
                    <a:pt x="68" y="71"/>
                  </a:cubicBezTo>
                  <a:cubicBezTo>
                    <a:pt x="66" y="71"/>
                    <a:pt x="64" y="69"/>
                    <a:pt x="64" y="66"/>
                  </a:cubicBezTo>
                  <a:cubicBezTo>
                    <a:pt x="64" y="61"/>
                    <a:pt x="66" y="57"/>
                    <a:pt x="67" y="54"/>
                  </a:cubicBezTo>
                  <a:cubicBezTo>
                    <a:pt x="71" y="45"/>
                    <a:pt x="77" y="27"/>
                    <a:pt x="77" y="17"/>
                  </a:cubicBezTo>
                  <a:cubicBezTo>
                    <a:pt x="77" y="6"/>
                    <a:pt x="70" y="0"/>
                    <a:pt x="58" y="0"/>
                  </a:cubicBezTo>
                  <a:cubicBezTo>
                    <a:pt x="43" y="0"/>
                    <a:pt x="35" y="10"/>
                    <a:pt x="32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6" y="6"/>
                    <a:pt x="5" y="9"/>
                  </a:cubicBezTo>
                  <a:cubicBezTo>
                    <a:pt x="2" y="15"/>
                    <a:pt x="0" y="24"/>
                    <a:pt x="0" y="25"/>
                  </a:cubicBezTo>
                  <a:cubicBezTo>
                    <a:pt x="0" y="27"/>
                    <a:pt x="1" y="27"/>
                    <a:pt x="2" y="27"/>
                  </a:cubicBezTo>
                  <a:cubicBezTo>
                    <a:pt x="3" y="27"/>
                    <a:pt x="4" y="27"/>
                    <a:pt x="5" y="23"/>
                  </a:cubicBezTo>
                  <a:cubicBezTo>
                    <a:pt x="7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5EB7089C-CA7D-41AC-86C5-88257100B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073275"/>
              <a:ext cx="26988" cy="39688"/>
            </a:xfrm>
            <a:custGeom>
              <a:avLst/>
              <a:gdLst>
                <a:gd name="T0" fmla="*/ 28 w 58"/>
                <a:gd name="T1" fmla="*/ 4 h 82"/>
                <a:gd name="T2" fmla="*/ 28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6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5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3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3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2 h 82"/>
                <a:gd name="T50" fmla="*/ 30 w 58"/>
                <a:gd name="T51" fmla="*/ 44 h 82"/>
                <a:gd name="T52" fmla="*/ 48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8 h 82"/>
                <a:gd name="T62" fmla="*/ 49 w 58"/>
                <a:gd name="T63" fmla="*/ 30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3"/>
                    <a:pt x="58" y="38"/>
                  </a:cubicBezTo>
                  <a:cubicBezTo>
                    <a:pt x="58" y="34"/>
                    <a:pt x="55" y="30"/>
                    <a:pt x="49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CB89833-D51C-4231-83E0-0799DDB05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065338"/>
              <a:ext cx="38100" cy="34925"/>
            </a:xfrm>
            <a:custGeom>
              <a:avLst/>
              <a:gdLst>
                <a:gd name="T0" fmla="*/ 29 w 78"/>
                <a:gd name="T1" fmla="*/ 1 h 73"/>
                <a:gd name="T2" fmla="*/ 26 w 78"/>
                <a:gd name="T3" fmla="*/ 0 h 73"/>
                <a:gd name="T4" fmla="*/ 6 w 78"/>
                <a:gd name="T5" fmla="*/ 1 h 73"/>
                <a:gd name="T6" fmla="*/ 3 w 78"/>
                <a:gd name="T7" fmla="*/ 4 h 73"/>
                <a:gd name="T8" fmla="*/ 7 w 78"/>
                <a:gd name="T9" fmla="*/ 6 h 73"/>
                <a:gd name="T10" fmla="*/ 15 w 78"/>
                <a:gd name="T11" fmla="*/ 9 h 73"/>
                <a:gd name="T12" fmla="*/ 12 w 78"/>
                <a:gd name="T13" fmla="*/ 23 h 73"/>
                <a:gd name="T14" fmla="*/ 2 w 78"/>
                <a:gd name="T15" fmla="*/ 63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8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7 h 73"/>
                <a:gd name="T32" fmla="*/ 29 w 78"/>
                <a:gd name="T3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1"/>
                  </a:moveTo>
                  <a:cubicBezTo>
                    <a:pt x="29" y="1"/>
                    <a:pt x="29" y="0"/>
                    <a:pt x="26" y="0"/>
                  </a:cubicBezTo>
                  <a:cubicBezTo>
                    <a:pt x="23" y="0"/>
                    <a:pt x="10" y="1"/>
                    <a:pt x="6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6"/>
                    <a:pt x="4" y="6"/>
                    <a:pt x="7" y="6"/>
                  </a:cubicBezTo>
                  <a:cubicBezTo>
                    <a:pt x="15" y="6"/>
                    <a:pt x="15" y="8"/>
                    <a:pt x="15" y="9"/>
                  </a:cubicBezTo>
                  <a:cubicBezTo>
                    <a:pt x="15" y="10"/>
                    <a:pt x="13" y="18"/>
                    <a:pt x="12" y="23"/>
                  </a:cubicBezTo>
                  <a:lnTo>
                    <a:pt x="2" y="63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4"/>
                    <a:pt x="52" y="48"/>
                  </a:cubicBezTo>
                  <a:cubicBezTo>
                    <a:pt x="74" y="28"/>
                    <a:pt x="78" y="5"/>
                    <a:pt x="78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2" y="0"/>
                    <a:pt x="68" y="0"/>
                    <a:pt x="67" y="5"/>
                  </a:cubicBezTo>
                  <a:cubicBezTo>
                    <a:pt x="56" y="43"/>
                    <a:pt x="31" y="61"/>
                    <a:pt x="12" y="67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id="{7FEC912C-4462-45EF-91A3-1A2D8AD68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073275"/>
              <a:ext cx="28575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7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5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7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80"/>
                    <a:pt x="9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0DD536E3-43AD-495B-92B9-3D78C9097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2044700"/>
              <a:ext cx="33338" cy="5715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0 w 69"/>
                <a:gd name="T13" fmla="*/ 21 h 119"/>
                <a:gd name="T14" fmla="*/ 48 w 69"/>
                <a:gd name="T15" fmla="*/ 3 h 119"/>
                <a:gd name="T16" fmla="*/ 58 w 69"/>
                <a:gd name="T17" fmla="*/ 24 h 119"/>
                <a:gd name="T18" fmla="*/ 52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39 w 69"/>
                <a:gd name="T25" fmla="*/ 96 h 119"/>
                <a:gd name="T26" fmla="*/ 20 w 69"/>
                <a:gd name="T27" fmla="*/ 115 h 119"/>
                <a:gd name="T28" fmla="*/ 11 w 69"/>
                <a:gd name="T29" fmla="*/ 95 h 119"/>
                <a:gd name="T30" fmla="*/ 16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0"/>
                    <a:pt x="5" y="119"/>
                    <a:pt x="20" y="119"/>
                  </a:cubicBezTo>
                  <a:cubicBezTo>
                    <a:pt x="43" y="119"/>
                    <a:pt x="69" y="71"/>
                    <a:pt x="69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3"/>
                    <a:pt x="48" y="3"/>
                  </a:cubicBezTo>
                  <a:cubicBezTo>
                    <a:pt x="57" y="3"/>
                    <a:pt x="58" y="14"/>
                    <a:pt x="58" y="24"/>
                  </a:cubicBezTo>
                  <a:cubicBezTo>
                    <a:pt x="58" y="32"/>
                    <a:pt x="56" y="40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0"/>
                    <a:pt x="11" y="95"/>
                  </a:cubicBezTo>
                  <a:cubicBezTo>
                    <a:pt x="11" y="88"/>
                    <a:pt x="12" y="78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04993875-2B2C-4667-8A73-027F78D70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288" y="20288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5 h 82"/>
                <a:gd name="T12" fmla="*/ 27 w 62"/>
                <a:gd name="T13" fmla="*/ 82 h 82"/>
                <a:gd name="T14" fmla="*/ 44 w 62"/>
                <a:gd name="T15" fmla="*/ 74 h 82"/>
                <a:gd name="T16" fmla="*/ 44 w 62"/>
                <a:gd name="T17" fmla="*/ 82 h 82"/>
                <a:gd name="T18" fmla="*/ 62 w 62"/>
                <a:gd name="T19" fmla="*/ 80 h 82"/>
                <a:gd name="T20" fmla="*/ 62 w 62"/>
                <a:gd name="T21" fmla="*/ 76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8 h 82"/>
                <a:gd name="T32" fmla="*/ 14 w 62"/>
                <a:gd name="T33" fmla="*/ 71 h 82"/>
                <a:gd name="T34" fmla="*/ 11 w 62"/>
                <a:gd name="T35" fmla="*/ 55 h 82"/>
                <a:gd name="T36" fmla="*/ 15 w 62"/>
                <a:gd name="T37" fmla="*/ 39 h 82"/>
                <a:gd name="T38" fmla="*/ 29 w 62"/>
                <a:gd name="T39" fmla="*/ 32 h 82"/>
                <a:gd name="T40" fmla="*/ 43 w 62"/>
                <a:gd name="T41" fmla="*/ 39 h 82"/>
                <a:gd name="T42" fmla="*/ 44 w 62"/>
                <a:gd name="T43" fmla="*/ 43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6"/>
                    <a:pt x="44" y="74"/>
                  </a:cubicBezTo>
                  <a:lnTo>
                    <a:pt x="44" y="82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8"/>
                    <a:pt x="28" y="78"/>
                  </a:cubicBezTo>
                  <a:cubicBezTo>
                    <a:pt x="21" y="78"/>
                    <a:pt x="17" y="74"/>
                    <a:pt x="14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id="{28C50797-8A9E-4ABE-8050-B1A741E8A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0" y="2081213"/>
              <a:ext cx="28575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7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2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8" y="46"/>
                    <a:pt x="30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1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id="{F7932EDC-936A-4138-BF8A-7F095C82D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738" y="2039938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9"/>
                    <a:pt x="9" y="83"/>
                  </a:cubicBezTo>
                  <a:cubicBezTo>
                    <a:pt x="9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50506CBF-E6AE-4D7C-BEB3-2B3937E6C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725" y="2065338"/>
              <a:ext cx="33338" cy="50800"/>
            </a:xfrm>
            <a:custGeom>
              <a:avLst/>
              <a:gdLst>
                <a:gd name="T0" fmla="*/ 69 w 69"/>
                <a:gd name="T1" fmla="*/ 1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8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4 h 105"/>
                <a:gd name="T16" fmla="*/ 23 w 69"/>
                <a:gd name="T17" fmla="*/ 100 h 105"/>
                <a:gd name="T18" fmla="*/ 19 w 69"/>
                <a:gd name="T19" fmla="*/ 103 h 105"/>
                <a:gd name="T20" fmla="*/ 21 w 69"/>
                <a:gd name="T21" fmla="*/ 105 h 105"/>
                <a:gd name="T22" fmla="*/ 37 w 69"/>
                <a:gd name="T23" fmla="*/ 105 h 105"/>
                <a:gd name="T24" fmla="*/ 55 w 69"/>
                <a:gd name="T25" fmla="*/ 105 h 105"/>
                <a:gd name="T26" fmla="*/ 58 w 69"/>
                <a:gd name="T27" fmla="*/ 102 h 105"/>
                <a:gd name="T28" fmla="*/ 53 w 69"/>
                <a:gd name="T29" fmla="*/ 100 h 105"/>
                <a:gd name="T30" fmla="*/ 45 w 69"/>
                <a:gd name="T31" fmla="*/ 97 h 105"/>
                <a:gd name="T32" fmla="*/ 46 w 69"/>
                <a:gd name="T33" fmla="*/ 94 h 105"/>
                <a:gd name="T34" fmla="*/ 69 w 69"/>
                <a:gd name="T35" fmla="*/ 1 h 105"/>
                <a:gd name="T36" fmla="*/ 23 w 69"/>
                <a:gd name="T37" fmla="*/ 71 h 105"/>
                <a:gd name="T38" fmla="*/ 12 w 69"/>
                <a:gd name="T39" fmla="*/ 55 h 105"/>
                <a:gd name="T40" fmla="*/ 20 w 69"/>
                <a:gd name="T41" fmla="*/ 22 h 105"/>
                <a:gd name="T42" fmla="*/ 40 w 69"/>
                <a:gd name="T43" fmla="*/ 3 h 105"/>
                <a:gd name="T44" fmla="*/ 54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1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6"/>
                    <a:pt x="56" y="11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21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30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4"/>
                  </a:cubicBezTo>
                  <a:cubicBezTo>
                    <a:pt x="33" y="99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3"/>
                  </a:cubicBezTo>
                  <a:cubicBezTo>
                    <a:pt x="19" y="103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5" y="105"/>
                  </a:cubicBezTo>
                  <a:cubicBezTo>
                    <a:pt x="55" y="105"/>
                    <a:pt x="58" y="105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6" y="95"/>
                    <a:pt x="46" y="94"/>
                  </a:cubicBezTo>
                  <a:lnTo>
                    <a:pt x="69" y="1"/>
                  </a:lnTo>
                  <a:close/>
                  <a:moveTo>
                    <a:pt x="23" y="71"/>
                  </a:moveTo>
                  <a:cubicBezTo>
                    <a:pt x="13" y="71"/>
                    <a:pt x="12" y="58"/>
                    <a:pt x="12" y="55"/>
                  </a:cubicBezTo>
                  <a:cubicBezTo>
                    <a:pt x="12" y="47"/>
                    <a:pt x="17" y="29"/>
                    <a:pt x="20" y="22"/>
                  </a:cubicBezTo>
                  <a:cubicBezTo>
                    <a:pt x="25" y="10"/>
                    <a:pt x="34" y="3"/>
                    <a:pt x="40" y="3"/>
                  </a:cubicBezTo>
                  <a:cubicBezTo>
                    <a:pt x="51" y="3"/>
                    <a:pt x="54" y="17"/>
                    <a:pt x="54" y="18"/>
                  </a:cubicBezTo>
                  <a:cubicBezTo>
                    <a:pt x="54" y="19"/>
                    <a:pt x="44" y="55"/>
                    <a:pt x="44" y="56"/>
                  </a:cubicBezTo>
                  <a:cubicBezTo>
                    <a:pt x="41" y="60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id="{117AB02D-D0AA-4BEC-A9AA-AB057C1D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id="{66A24BBF-BA1B-4B6C-98C5-E4F6D584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50" y="2044700"/>
              <a:ext cx="44450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4 h 150"/>
                <a:gd name="T24" fmla="*/ 74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2 h 150"/>
                <a:gd name="T40" fmla="*/ 26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3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7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4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2"/>
                  </a:lnTo>
                  <a:cubicBezTo>
                    <a:pt x="29" y="123"/>
                    <a:pt x="27" y="134"/>
                    <a:pt x="26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3"/>
                  </a:cubicBezTo>
                  <a:cubicBezTo>
                    <a:pt x="20" y="128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id="{4A0A180F-A9D6-42ED-8DEB-FDC6B01D5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2028825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5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5 h 82"/>
                <a:gd name="T12" fmla="*/ 28 w 63"/>
                <a:gd name="T13" fmla="*/ 82 h 82"/>
                <a:gd name="T14" fmla="*/ 45 w 63"/>
                <a:gd name="T15" fmla="*/ 74 h 82"/>
                <a:gd name="T16" fmla="*/ 45 w 63"/>
                <a:gd name="T17" fmla="*/ 82 h 82"/>
                <a:gd name="T18" fmla="*/ 63 w 63"/>
                <a:gd name="T19" fmla="*/ 80 h 82"/>
                <a:gd name="T20" fmla="*/ 63 w 63"/>
                <a:gd name="T21" fmla="*/ 76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8 h 82"/>
                <a:gd name="T30" fmla="*/ 28 w 63"/>
                <a:gd name="T31" fmla="*/ 78 h 82"/>
                <a:gd name="T32" fmla="*/ 15 w 63"/>
                <a:gd name="T33" fmla="*/ 71 h 82"/>
                <a:gd name="T34" fmla="*/ 11 w 63"/>
                <a:gd name="T35" fmla="*/ 55 h 82"/>
                <a:gd name="T36" fmla="*/ 16 w 63"/>
                <a:gd name="T37" fmla="*/ 39 h 82"/>
                <a:gd name="T38" fmla="*/ 30 w 63"/>
                <a:gd name="T39" fmla="*/ 32 h 82"/>
                <a:gd name="T40" fmla="*/ 43 w 63"/>
                <a:gd name="T41" fmla="*/ 39 h 82"/>
                <a:gd name="T42" fmla="*/ 45 w 63"/>
                <a:gd name="T43" fmla="*/ 43 h 82"/>
                <a:gd name="T44" fmla="*/ 45 w 63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6"/>
                    <a:pt x="45" y="74"/>
                  </a:cubicBezTo>
                  <a:lnTo>
                    <a:pt x="45" y="82"/>
                  </a:lnTo>
                  <a:lnTo>
                    <a:pt x="63" y="80"/>
                  </a:lnTo>
                  <a:lnTo>
                    <a:pt x="63" y="76"/>
                  </a:lnTo>
                  <a:cubicBezTo>
                    <a:pt x="55" y="76"/>
                    <a:pt x="54" y="75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8"/>
                  </a:moveTo>
                  <a:cubicBezTo>
                    <a:pt x="42" y="74"/>
                    <a:pt x="36" y="78"/>
                    <a:pt x="28" y="78"/>
                  </a:cubicBezTo>
                  <a:cubicBezTo>
                    <a:pt x="22" y="78"/>
                    <a:pt x="17" y="74"/>
                    <a:pt x="15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3"/>
                    <a:pt x="26" y="32"/>
                    <a:pt x="30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5" y="41"/>
                    <a:pt x="45" y="41"/>
                    <a:pt x="45" y="43"/>
                  </a:cubicBezTo>
                  <a:lnTo>
                    <a:pt x="4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id="{6BF5D6B3-2660-49C8-8576-962EF2837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0812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50 w 57"/>
                <a:gd name="T15" fmla="*/ 2 h 24"/>
                <a:gd name="T16" fmla="*/ 47 w 57"/>
                <a:gd name="T17" fmla="*/ 0 h 24"/>
                <a:gd name="T18" fmla="*/ 44 w 57"/>
                <a:gd name="T19" fmla="*/ 3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1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4"/>
                    <a:pt x="57" y="12"/>
                  </a:cubicBezTo>
                  <a:cubicBezTo>
                    <a:pt x="57" y="10"/>
                    <a:pt x="56" y="10"/>
                    <a:pt x="55" y="9"/>
                  </a:cubicBezTo>
                  <a:cubicBezTo>
                    <a:pt x="51" y="7"/>
                    <a:pt x="50" y="4"/>
                    <a:pt x="50" y="2"/>
                  </a:cubicBezTo>
                  <a:cubicBezTo>
                    <a:pt x="49" y="2"/>
                    <a:pt x="49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4"/>
                    <a:pt x="46" y="8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id="{89B57912-3633-4BFC-9A4C-22D7D744B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095500"/>
              <a:ext cx="34925" cy="26988"/>
            </a:xfrm>
            <a:custGeom>
              <a:avLst/>
              <a:gdLst>
                <a:gd name="T0" fmla="*/ 9 w 71"/>
                <a:gd name="T1" fmla="*/ 44 h 53"/>
                <a:gd name="T2" fmla="*/ 8 w 71"/>
                <a:gd name="T3" fmla="*/ 49 h 53"/>
                <a:gd name="T4" fmla="*/ 12 w 71"/>
                <a:gd name="T5" fmla="*/ 53 h 53"/>
                <a:gd name="T6" fmla="*/ 16 w 71"/>
                <a:gd name="T7" fmla="*/ 50 h 53"/>
                <a:gd name="T8" fmla="*/ 18 w 71"/>
                <a:gd name="T9" fmla="*/ 43 h 53"/>
                <a:gd name="T10" fmla="*/ 21 w 71"/>
                <a:gd name="T11" fmla="*/ 32 h 53"/>
                <a:gd name="T12" fmla="*/ 23 w 71"/>
                <a:gd name="T13" fmla="*/ 25 h 53"/>
                <a:gd name="T14" fmla="*/ 28 w 71"/>
                <a:gd name="T15" fmla="*/ 14 h 53"/>
                <a:gd name="T16" fmla="*/ 45 w 71"/>
                <a:gd name="T17" fmla="*/ 3 h 53"/>
                <a:gd name="T18" fmla="*/ 52 w 71"/>
                <a:gd name="T19" fmla="*/ 12 h 53"/>
                <a:gd name="T20" fmla="*/ 45 w 71"/>
                <a:gd name="T21" fmla="*/ 36 h 53"/>
                <a:gd name="T22" fmla="*/ 43 w 71"/>
                <a:gd name="T23" fmla="*/ 43 h 53"/>
                <a:gd name="T24" fmla="*/ 55 w 71"/>
                <a:gd name="T25" fmla="*/ 53 h 53"/>
                <a:gd name="T26" fmla="*/ 71 w 71"/>
                <a:gd name="T27" fmla="*/ 35 h 53"/>
                <a:gd name="T28" fmla="*/ 69 w 71"/>
                <a:gd name="T29" fmla="*/ 33 h 53"/>
                <a:gd name="T30" fmla="*/ 67 w 71"/>
                <a:gd name="T31" fmla="*/ 35 h 53"/>
                <a:gd name="T32" fmla="*/ 55 w 71"/>
                <a:gd name="T33" fmla="*/ 49 h 53"/>
                <a:gd name="T34" fmla="*/ 52 w 71"/>
                <a:gd name="T35" fmla="*/ 45 h 53"/>
                <a:gd name="T36" fmla="*/ 55 w 71"/>
                <a:gd name="T37" fmla="*/ 36 h 53"/>
                <a:gd name="T38" fmla="*/ 61 w 71"/>
                <a:gd name="T39" fmla="*/ 13 h 53"/>
                <a:gd name="T40" fmla="*/ 46 w 71"/>
                <a:gd name="T41" fmla="*/ 0 h 53"/>
                <a:gd name="T42" fmla="*/ 26 w 71"/>
                <a:gd name="T43" fmla="*/ 11 h 53"/>
                <a:gd name="T44" fmla="*/ 14 w 71"/>
                <a:gd name="T45" fmla="*/ 0 h 53"/>
                <a:gd name="T46" fmla="*/ 4 w 71"/>
                <a:gd name="T47" fmla="*/ 6 h 53"/>
                <a:gd name="T48" fmla="*/ 0 w 71"/>
                <a:gd name="T49" fmla="*/ 18 h 53"/>
                <a:gd name="T50" fmla="*/ 2 w 71"/>
                <a:gd name="T51" fmla="*/ 19 h 53"/>
                <a:gd name="T52" fmla="*/ 5 w 71"/>
                <a:gd name="T53" fmla="*/ 16 h 53"/>
                <a:gd name="T54" fmla="*/ 13 w 71"/>
                <a:gd name="T55" fmla="*/ 3 h 53"/>
                <a:gd name="T56" fmla="*/ 17 w 71"/>
                <a:gd name="T57" fmla="*/ 9 h 53"/>
                <a:gd name="T58" fmla="*/ 15 w 71"/>
                <a:gd name="T59" fmla="*/ 19 h 53"/>
                <a:gd name="T60" fmla="*/ 13 w 71"/>
                <a:gd name="T61" fmla="*/ 29 h 53"/>
                <a:gd name="T62" fmla="*/ 9 w 71"/>
                <a:gd name="T6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3">
                  <a:moveTo>
                    <a:pt x="9" y="44"/>
                  </a:moveTo>
                  <a:cubicBezTo>
                    <a:pt x="8" y="46"/>
                    <a:pt x="8" y="49"/>
                    <a:pt x="8" y="49"/>
                  </a:cubicBezTo>
                  <a:cubicBezTo>
                    <a:pt x="8" y="51"/>
                    <a:pt x="10" y="53"/>
                    <a:pt x="12" y="53"/>
                  </a:cubicBezTo>
                  <a:cubicBezTo>
                    <a:pt x="14" y="53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1"/>
                    <a:pt x="20" y="35"/>
                    <a:pt x="21" y="32"/>
                  </a:cubicBezTo>
                  <a:cubicBezTo>
                    <a:pt x="22" y="30"/>
                    <a:pt x="22" y="27"/>
                    <a:pt x="23" y="25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7" y="3"/>
                    <a:pt x="45" y="3"/>
                  </a:cubicBezTo>
                  <a:cubicBezTo>
                    <a:pt x="52" y="3"/>
                    <a:pt x="52" y="9"/>
                    <a:pt x="52" y="12"/>
                  </a:cubicBezTo>
                  <a:cubicBezTo>
                    <a:pt x="52" y="19"/>
                    <a:pt x="47" y="31"/>
                    <a:pt x="45" y="36"/>
                  </a:cubicBezTo>
                  <a:cubicBezTo>
                    <a:pt x="44" y="40"/>
                    <a:pt x="43" y="41"/>
                    <a:pt x="43" y="43"/>
                  </a:cubicBezTo>
                  <a:cubicBezTo>
                    <a:pt x="43" y="49"/>
                    <a:pt x="49" y="53"/>
                    <a:pt x="55" y="53"/>
                  </a:cubicBezTo>
                  <a:cubicBezTo>
                    <a:pt x="66" y="53"/>
                    <a:pt x="71" y="37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5" y="45"/>
                    <a:pt x="60" y="49"/>
                    <a:pt x="55" y="49"/>
                  </a:cubicBezTo>
                  <a:cubicBezTo>
                    <a:pt x="52" y="49"/>
                    <a:pt x="52" y="48"/>
                    <a:pt x="52" y="45"/>
                  </a:cubicBezTo>
                  <a:cubicBezTo>
                    <a:pt x="52" y="43"/>
                    <a:pt x="53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30" y="6"/>
                    <a:pt x="26" y="11"/>
                  </a:cubicBezTo>
                  <a:cubicBezTo>
                    <a:pt x="25" y="3"/>
                    <a:pt x="18" y="0"/>
                    <a:pt x="14" y="0"/>
                  </a:cubicBezTo>
                  <a:cubicBezTo>
                    <a:pt x="9" y="0"/>
                    <a:pt x="6" y="4"/>
                    <a:pt x="4" y="6"/>
                  </a:cubicBezTo>
                  <a:cubicBezTo>
                    <a:pt x="2" y="11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7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6"/>
                    <a:pt x="15" y="19"/>
                  </a:cubicBezTo>
                  <a:cubicBezTo>
                    <a:pt x="14" y="22"/>
                    <a:pt x="13" y="27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id="{896278F5-709B-47A5-AE86-B1F8F8F8B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2105025"/>
              <a:ext cx="39688" cy="3175"/>
            </a:xfrm>
            <a:custGeom>
              <a:avLst/>
              <a:gdLst>
                <a:gd name="T0" fmla="*/ 74 w 79"/>
                <a:gd name="T1" fmla="*/ 6 h 6"/>
                <a:gd name="T2" fmla="*/ 79 w 79"/>
                <a:gd name="T3" fmla="*/ 3 h 6"/>
                <a:gd name="T4" fmla="*/ 74 w 79"/>
                <a:gd name="T5" fmla="*/ 0 h 6"/>
                <a:gd name="T6" fmla="*/ 5 w 79"/>
                <a:gd name="T7" fmla="*/ 0 h 6"/>
                <a:gd name="T8" fmla="*/ 0 w 79"/>
                <a:gd name="T9" fmla="*/ 3 h 6"/>
                <a:gd name="T10" fmla="*/ 5 w 79"/>
                <a:gd name="T11" fmla="*/ 6 h 6"/>
                <a:gd name="T12" fmla="*/ 74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4" y="6"/>
                  </a:moveTo>
                  <a:cubicBezTo>
                    <a:pt x="76" y="6"/>
                    <a:pt x="79" y="6"/>
                    <a:pt x="79" y="3"/>
                  </a:cubicBezTo>
                  <a:cubicBezTo>
                    <a:pt x="79" y="0"/>
                    <a:pt x="76" y="0"/>
                    <a:pt x="7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5" y="6"/>
                  </a:cubicBezTo>
                  <a:lnTo>
                    <a:pt x="74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id="{8E456BB7-6B4A-4B6F-B5AF-44EC257D3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2081213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4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4"/>
                    <a:pt x="57" y="12"/>
                  </a:cubicBezTo>
                  <a:cubicBezTo>
                    <a:pt x="57" y="10"/>
                    <a:pt x="56" y="10"/>
                    <a:pt x="54" y="9"/>
                  </a:cubicBezTo>
                  <a:cubicBezTo>
                    <a:pt x="51" y="7"/>
                    <a:pt x="50" y="4"/>
                    <a:pt x="49" y="2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4"/>
                    <a:pt x="45" y="8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2" y="15"/>
                    <a:pt x="4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id="{22DC7639-B7EC-4769-92CA-B776FA2FC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688" y="2095500"/>
              <a:ext cx="23813" cy="26988"/>
            </a:xfrm>
            <a:custGeom>
              <a:avLst/>
              <a:gdLst>
                <a:gd name="T0" fmla="*/ 19 w 50"/>
                <a:gd name="T1" fmla="*/ 25 h 53"/>
                <a:gd name="T2" fmla="*/ 37 w 50"/>
                <a:gd name="T3" fmla="*/ 23 h 53"/>
                <a:gd name="T4" fmla="*/ 48 w 50"/>
                <a:gd name="T5" fmla="*/ 10 h 53"/>
                <a:gd name="T6" fmla="*/ 33 w 50"/>
                <a:gd name="T7" fmla="*/ 0 h 53"/>
                <a:gd name="T8" fmla="*/ 0 w 50"/>
                <a:gd name="T9" fmla="*/ 31 h 53"/>
                <a:gd name="T10" fmla="*/ 21 w 50"/>
                <a:gd name="T11" fmla="*/ 53 h 53"/>
                <a:gd name="T12" fmla="*/ 50 w 50"/>
                <a:gd name="T13" fmla="*/ 39 h 53"/>
                <a:gd name="T14" fmla="*/ 48 w 50"/>
                <a:gd name="T15" fmla="*/ 38 h 53"/>
                <a:gd name="T16" fmla="*/ 46 w 50"/>
                <a:gd name="T17" fmla="*/ 39 h 53"/>
                <a:gd name="T18" fmla="*/ 22 w 50"/>
                <a:gd name="T19" fmla="*/ 49 h 53"/>
                <a:gd name="T20" fmla="*/ 10 w 50"/>
                <a:gd name="T21" fmla="*/ 35 h 53"/>
                <a:gd name="T22" fmla="*/ 11 w 50"/>
                <a:gd name="T23" fmla="*/ 25 h 53"/>
                <a:gd name="T24" fmla="*/ 19 w 50"/>
                <a:gd name="T25" fmla="*/ 25 h 53"/>
                <a:gd name="T26" fmla="*/ 12 w 50"/>
                <a:gd name="T27" fmla="*/ 22 h 53"/>
                <a:gd name="T28" fmla="*/ 33 w 50"/>
                <a:gd name="T29" fmla="*/ 3 h 53"/>
                <a:gd name="T30" fmla="*/ 43 w 50"/>
                <a:gd name="T31" fmla="*/ 10 h 53"/>
                <a:gd name="T32" fmla="*/ 18 w 50"/>
                <a:gd name="T33" fmla="*/ 22 h 53"/>
                <a:gd name="T34" fmla="*/ 12 w 50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3">
                  <a:moveTo>
                    <a:pt x="19" y="25"/>
                  </a:moveTo>
                  <a:cubicBezTo>
                    <a:pt x="22" y="25"/>
                    <a:pt x="31" y="25"/>
                    <a:pt x="37" y="23"/>
                  </a:cubicBezTo>
                  <a:cubicBezTo>
                    <a:pt x="46" y="19"/>
                    <a:pt x="48" y="14"/>
                    <a:pt x="48" y="10"/>
                  </a:cubicBezTo>
                  <a:cubicBezTo>
                    <a:pt x="48" y="4"/>
                    <a:pt x="41" y="0"/>
                    <a:pt x="33" y="0"/>
                  </a:cubicBezTo>
                  <a:cubicBezTo>
                    <a:pt x="19" y="0"/>
                    <a:pt x="0" y="11"/>
                    <a:pt x="0" y="31"/>
                  </a:cubicBezTo>
                  <a:cubicBezTo>
                    <a:pt x="0" y="43"/>
                    <a:pt x="8" y="53"/>
                    <a:pt x="21" y="53"/>
                  </a:cubicBezTo>
                  <a:cubicBezTo>
                    <a:pt x="41" y="53"/>
                    <a:pt x="50" y="41"/>
                    <a:pt x="50" y="39"/>
                  </a:cubicBezTo>
                  <a:cubicBezTo>
                    <a:pt x="50" y="39"/>
                    <a:pt x="49" y="38"/>
                    <a:pt x="48" y="38"/>
                  </a:cubicBezTo>
                  <a:cubicBezTo>
                    <a:pt x="48" y="38"/>
                    <a:pt x="47" y="38"/>
                    <a:pt x="46" y="39"/>
                  </a:cubicBezTo>
                  <a:cubicBezTo>
                    <a:pt x="37" y="49"/>
                    <a:pt x="24" y="49"/>
                    <a:pt x="22" y="49"/>
                  </a:cubicBezTo>
                  <a:cubicBezTo>
                    <a:pt x="15" y="49"/>
                    <a:pt x="10" y="45"/>
                    <a:pt x="10" y="35"/>
                  </a:cubicBezTo>
                  <a:cubicBezTo>
                    <a:pt x="10" y="34"/>
                    <a:pt x="10" y="31"/>
                    <a:pt x="11" y="25"/>
                  </a:cubicBezTo>
                  <a:lnTo>
                    <a:pt x="19" y="25"/>
                  </a:lnTo>
                  <a:close/>
                  <a:moveTo>
                    <a:pt x="12" y="22"/>
                  </a:moveTo>
                  <a:cubicBezTo>
                    <a:pt x="17" y="5"/>
                    <a:pt x="30" y="3"/>
                    <a:pt x="33" y="3"/>
                  </a:cubicBezTo>
                  <a:cubicBezTo>
                    <a:pt x="38" y="3"/>
                    <a:pt x="43" y="6"/>
                    <a:pt x="43" y="10"/>
                  </a:cubicBezTo>
                  <a:cubicBezTo>
                    <a:pt x="43" y="22"/>
                    <a:pt x="23" y="22"/>
                    <a:pt x="18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id="{DF59F47D-F5A8-49A5-92B1-6F23762A4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01850"/>
              <a:ext cx="22225" cy="28575"/>
            </a:xfrm>
            <a:custGeom>
              <a:avLst/>
              <a:gdLst>
                <a:gd name="T0" fmla="*/ 20 w 45"/>
                <a:gd name="T1" fmla="*/ 4 h 59"/>
                <a:gd name="T2" fmla="*/ 21 w 45"/>
                <a:gd name="T3" fmla="*/ 2 h 59"/>
                <a:gd name="T4" fmla="*/ 18 w 45"/>
                <a:gd name="T5" fmla="*/ 1 h 59"/>
                <a:gd name="T6" fmla="*/ 8 w 45"/>
                <a:gd name="T7" fmla="*/ 1 h 59"/>
                <a:gd name="T8" fmla="*/ 6 w 45"/>
                <a:gd name="T9" fmla="*/ 2 h 59"/>
                <a:gd name="T10" fmla="*/ 5 w 45"/>
                <a:gd name="T11" fmla="*/ 4 h 59"/>
                <a:gd name="T12" fmla="*/ 8 w 45"/>
                <a:gd name="T13" fmla="*/ 5 h 59"/>
                <a:gd name="T14" fmla="*/ 10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7 w 45"/>
                <a:gd name="T27" fmla="*/ 55 h 59"/>
                <a:gd name="T28" fmla="*/ 11 w 45"/>
                <a:gd name="T29" fmla="*/ 39 h 59"/>
                <a:gd name="T30" fmla="*/ 24 w 45"/>
                <a:gd name="T31" fmla="*/ 46 h 59"/>
                <a:gd name="T32" fmla="*/ 23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0 w 45"/>
                <a:gd name="T49" fmla="*/ 49 h 59"/>
                <a:gd name="T50" fmla="*/ 31 w 45"/>
                <a:gd name="T51" fmla="*/ 46 h 59"/>
                <a:gd name="T52" fmla="*/ 16 w 45"/>
                <a:gd name="T53" fmla="*/ 37 h 59"/>
                <a:gd name="T54" fmla="*/ 23 w 45"/>
                <a:gd name="T55" fmla="*/ 31 h 59"/>
                <a:gd name="T56" fmla="*/ 37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1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1" y="59"/>
                    <a:pt x="3" y="59"/>
                  </a:cubicBezTo>
                  <a:cubicBezTo>
                    <a:pt x="6" y="59"/>
                    <a:pt x="7" y="56"/>
                    <a:pt x="7" y="55"/>
                  </a:cubicBezTo>
                  <a:lnTo>
                    <a:pt x="11" y="39"/>
                  </a:lnTo>
                  <a:cubicBezTo>
                    <a:pt x="13" y="40"/>
                    <a:pt x="24" y="40"/>
                    <a:pt x="24" y="46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50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0" y="49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1" y="38"/>
                    <a:pt x="22" y="37"/>
                    <a:pt x="16" y="37"/>
                  </a:cubicBezTo>
                  <a:cubicBezTo>
                    <a:pt x="19" y="35"/>
                    <a:pt x="22" y="33"/>
                    <a:pt x="23" y="31"/>
                  </a:cubicBezTo>
                  <a:cubicBezTo>
                    <a:pt x="28" y="28"/>
                    <a:pt x="33" y="24"/>
                    <a:pt x="37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7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5" y="34"/>
                    <a:pt x="12" y="36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id="{76386872-555E-4C88-83D0-38D431273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300" y="2039938"/>
              <a:ext cx="17463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id="{EA587E31-70DD-4C56-8808-F098F41B1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4288" y="2065338"/>
              <a:ext cx="33338" cy="50800"/>
            </a:xfrm>
            <a:custGeom>
              <a:avLst/>
              <a:gdLst>
                <a:gd name="T0" fmla="*/ 68 w 68"/>
                <a:gd name="T1" fmla="*/ 1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4 h 105"/>
                <a:gd name="T16" fmla="*/ 22 w 68"/>
                <a:gd name="T17" fmla="*/ 100 h 105"/>
                <a:gd name="T18" fmla="*/ 18 w 68"/>
                <a:gd name="T19" fmla="*/ 103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7 h 105"/>
                <a:gd name="T32" fmla="*/ 45 w 68"/>
                <a:gd name="T33" fmla="*/ 94 h 105"/>
                <a:gd name="T34" fmla="*/ 68 w 68"/>
                <a:gd name="T35" fmla="*/ 1 h 105"/>
                <a:gd name="T36" fmla="*/ 22 w 68"/>
                <a:gd name="T37" fmla="*/ 71 h 105"/>
                <a:gd name="T38" fmla="*/ 12 w 68"/>
                <a:gd name="T39" fmla="*/ 55 h 105"/>
                <a:gd name="T40" fmla="*/ 19 w 68"/>
                <a:gd name="T41" fmla="*/ 22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1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6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4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3"/>
                  </a:cubicBezTo>
                  <a:cubicBezTo>
                    <a:pt x="18" y="103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1"/>
                  </a:lnTo>
                  <a:close/>
                  <a:moveTo>
                    <a:pt x="22" y="71"/>
                  </a:moveTo>
                  <a:cubicBezTo>
                    <a:pt x="12" y="71"/>
                    <a:pt x="12" y="58"/>
                    <a:pt x="12" y="55"/>
                  </a:cubicBezTo>
                  <a:cubicBezTo>
                    <a:pt x="12" y="47"/>
                    <a:pt x="16" y="29"/>
                    <a:pt x="19" y="22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0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id="{49A6C75D-4DC2-403E-B970-632F74070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3" y="2092325"/>
              <a:ext cx="11113" cy="23813"/>
            </a:xfrm>
            <a:custGeom>
              <a:avLst/>
              <a:gdLst>
                <a:gd name="T0" fmla="*/ 20 w 20"/>
                <a:gd name="T1" fmla="*/ 18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6 h 50"/>
                <a:gd name="T10" fmla="*/ 16 w 20"/>
                <a:gd name="T11" fmla="*/ 15 h 50"/>
                <a:gd name="T12" fmla="*/ 16 w 20"/>
                <a:gd name="T13" fmla="*/ 18 h 50"/>
                <a:gd name="T14" fmla="*/ 5 w 20"/>
                <a:gd name="T15" fmla="*/ 45 h 50"/>
                <a:gd name="T16" fmla="*/ 3 w 20"/>
                <a:gd name="T17" fmla="*/ 48 h 50"/>
                <a:gd name="T18" fmla="*/ 5 w 20"/>
                <a:gd name="T19" fmla="*/ 50 h 50"/>
                <a:gd name="T20" fmla="*/ 20 w 20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8"/>
                  </a:moveTo>
                  <a:cubicBezTo>
                    <a:pt x="20" y="7"/>
                    <a:pt x="1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8"/>
                    <a:pt x="3" y="48"/>
                  </a:cubicBezTo>
                  <a:cubicBezTo>
                    <a:pt x="3" y="49"/>
                    <a:pt x="4" y="50"/>
                    <a:pt x="5" y="50"/>
                  </a:cubicBezTo>
                  <a:cubicBezTo>
                    <a:pt x="7" y="50"/>
                    <a:pt x="20" y="37"/>
                    <a:pt x="2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id="{8EEBF83C-C560-4ABB-A62A-26D03DC59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051050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8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4 w 51"/>
                <a:gd name="T23" fmla="*/ 37 h 106"/>
                <a:gd name="T24" fmla="*/ 19 w 51"/>
                <a:gd name="T25" fmla="*/ 37 h 106"/>
                <a:gd name="T26" fmla="*/ 6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7" y="9"/>
                    <a:pt x="38" y="5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5"/>
                    <a:pt x="6" y="87"/>
                    <a:pt x="6" y="90"/>
                  </a:cubicBezTo>
                  <a:cubicBezTo>
                    <a:pt x="6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4" y="79"/>
                    <a:pt x="44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id="{9C30EC22-1831-4077-B28E-116822A3F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8" name="グループ化 237">
            <a:extLst>
              <a:ext uri="{FF2B5EF4-FFF2-40B4-BE49-F238E27FC236}">
                <a16:creationId xmlns:a16="http://schemas.microsoft.com/office/drawing/2014/main" id="{F30B6FC8-D62F-4884-96A0-E75AFA2DCC58}"/>
              </a:ext>
            </a:extLst>
          </p:cNvPr>
          <p:cNvGrpSpPr/>
          <p:nvPr/>
        </p:nvGrpSpPr>
        <p:grpSpPr>
          <a:xfrm>
            <a:off x="5171161" y="5401054"/>
            <a:ext cx="3328989" cy="395725"/>
            <a:chOff x="4874148" y="3892835"/>
            <a:chExt cx="6483352" cy="660400"/>
          </a:xfrm>
        </p:grpSpPr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9C8DF679-2F60-4008-B68D-ADFAC760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148" y="4102383"/>
              <a:ext cx="171452" cy="228600"/>
            </a:xfrm>
            <a:custGeom>
              <a:avLst/>
              <a:gdLst>
                <a:gd name="T0" fmla="*/ 35 w 89"/>
                <a:gd name="T1" fmla="*/ 56 h 120"/>
                <a:gd name="T2" fmla="*/ 0 w 89"/>
                <a:gd name="T3" fmla="*/ 100 h 120"/>
                <a:gd name="T4" fmla="*/ 28 w 89"/>
                <a:gd name="T5" fmla="*/ 120 h 120"/>
                <a:gd name="T6" fmla="*/ 78 w 89"/>
                <a:gd name="T7" fmla="*/ 90 h 120"/>
                <a:gd name="T8" fmla="*/ 76 w 89"/>
                <a:gd name="T9" fmla="*/ 89 h 120"/>
                <a:gd name="T10" fmla="*/ 64 w 89"/>
                <a:gd name="T11" fmla="*/ 97 h 120"/>
                <a:gd name="T12" fmla="*/ 39 w 89"/>
                <a:gd name="T13" fmla="*/ 111 h 120"/>
                <a:gd name="T14" fmla="*/ 14 w 89"/>
                <a:gd name="T15" fmla="*/ 92 h 120"/>
                <a:gd name="T16" fmla="*/ 50 w 89"/>
                <a:gd name="T17" fmla="*/ 59 h 120"/>
                <a:gd name="T18" fmla="*/ 63 w 89"/>
                <a:gd name="T19" fmla="*/ 51 h 120"/>
                <a:gd name="T20" fmla="*/ 61 w 89"/>
                <a:gd name="T21" fmla="*/ 50 h 120"/>
                <a:gd name="T22" fmla="*/ 33 w 89"/>
                <a:gd name="T23" fmla="*/ 31 h 120"/>
                <a:gd name="T24" fmla="*/ 59 w 89"/>
                <a:gd name="T25" fmla="*/ 9 h 120"/>
                <a:gd name="T26" fmla="*/ 75 w 89"/>
                <a:gd name="T27" fmla="*/ 18 h 120"/>
                <a:gd name="T28" fmla="*/ 73 w 89"/>
                <a:gd name="T29" fmla="*/ 24 h 120"/>
                <a:gd name="T30" fmla="*/ 72 w 89"/>
                <a:gd name="T31" fmla="*/ 26 h 120"/>
                <a:gd name="T32" fmla="*/ 74 w 89"/>
                <a:gd name="T33" fmla="*/ 27 h 120"/>
                <a:gd name="T34" fmla="*/ 89 w 89"/>
                <a:gd name="T35" fmla="*/ 11 h 120"/>
                <a:gd name="T36" fmla="*/ 70 w 89"/>
                <a:gd name="T37" fmla="*/ 0 h 120"/>
                <a:gd name="T38" fmla="*/ 19 w 89"/>
                <a:gd name="T39" fmla="*/ 38 h 120"/>
                <a:gd name="T40" fmla="*/ 35 w 89"/>
                <a:gd name="T4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0">
                  <a:moveTo>
                    <a:pt x="35" y="56"/>
                  </a:moveTo>
                  <a:cubicBezTo>
                    <a:pt x="2" y="74"/>
                    <a:pt x="0" y="96"/>
                    <a:pt x="0" y="100"/>
                  </a:cubicBezTo>
                  <a:cubicBezTo>
                    <a:pt x="0" y="112"/>
                    <a:pt x="12" y="120"/>
                    <a:pt x="28" y="120"/>
                  </a:cubicBezTo>
                  <a:cubicBezTo>
                    <a:pt x="56" y="120"/>
                    <a:pt x="78" y="94"/>
                    <a:pt x="78" y="90"/>
                  </a:cubicBezTo>
                  <a:cubicBezTo>
                    <a:pt x="78" y="89"/>
                    <a:pt x="77" y="89"/>
                    <a:pt x="76" y="89"/>
                  </a:cubicBezTo>
                  <a:cubicBezTo>
                    <a:pt x="74" y="89"/>
                    <a:pt x="68" y="91"/>
                    <a:pt x="64" y="97"/>
                  </a:cubicBezTo>
                  <a:cubicBezTo>
                    <a:pt x="61" y="101"/>
                    <a:pt x="54" y="111"/>
                    <a:pt x="39" y="111"/>
                  </a:cubicBezTo>
                  <a:cubicBezTo>
                    <a:pt x="27" y="111"/>
                    <a:pt x="14" y="105"/>
                    <a:pt x="14" y="92"/>
                  </a:cubicBezTo>
                  <a:cubicBezTo>
                    <a:pt x="14" y="84"/>
                    <a:pt x="23" y="60"/>
                    <a:pt x="50" y="59"/>
                  </a:cubicBezTo>
                  <a:cubicBezTo>
                    <a:pt x="57" y="58"/>
                    <a:pt x="63" y="53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8" y="49"/>
                    <a:pt x="33" y="37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9"/>
                    <a:pt x="75" y="18"/>
                  </a:cubicBezTo>
                  <a:cubicBezTo>
                    <a:pt x="75" y="20"/>
                    <a:pt x="74" y="23"/>
                    <a:pt x="73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0"/>
                    <a:pt x="89" y="11"/>
                  </a:cubicBezTo>
                  <a:cubicBezTo>
                    <a:pt x="89" y="1"/>
                    <a:pt x="78" y="0"/>
                    <a:pt x="70" y="0"/>
                  </a:cubicBezTo>
                  <a:cubicBezTo>
                    <a:pt x="48" y="0"/>
                    <a:pt x="19" y="17"/>
                    <a:pt x="19" y="38"/>
                  </a:cubicBezTo>
                  <a:cubicBezTo>
                    <a:pt x="19" y="47"/>
                    <a:pt x="27" y="53"/>
                    <a:pt x="35" y="5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FA071CFE-00BB-44CF-8855-9F1F6A28A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4032535"/>
              <a:ext cx="120652" cy="165100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2BDB836C-7AE8-4ECB-A4E0-FB9D717B6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47E70A2D-19F6-4A49-8A88-C681346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1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1"/>
                  </a:cubicBezTo>
                  <a:cubicBezTo>
                    <a:pt x="19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2" y="101"/>
                  </a:cubicBezTo>
                  <a:cubicBezTo>
                    <a:pt x="44" y="101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BBA93786-0137-4A99-86A1-643E7A31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BC82AD39-E984-41B5-AA11-61537DAD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6204B86F-D370-477B-ADC3-C7B8462F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9FF4010F-E716-483F-9E69-2688939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1B3F6328-031E-4B2D-A3AA-B5F63AE7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30D8A4F7-2A9B-4160-8156-B96680F0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4127783"/>
              <a:ext cx="101600" cy="203200"/>
            </a:xfrm>
            <a:custGeom>
              <a:avLst/>
              <a:gdLst>
                <a:gd name="T0" fmla="*/ 30 w 50"/>
                <a:gd name="T1" fmla="*/ 37 h 105"/>
                <a:gd name="T2" fmla="*/ 45 w 50"/>
                <a:gd name="T3" fmla="*/ 37 h 105"/>
                <a:gd name="T4" fmla="*/ 50 w 50"/>
                <a:gd name="T5" fmla="*/ 34 h 105"/>
                <a:gd name="T6" fmla="*/ 46 w 50"/>
                <a:gd name="T7" fmla="*/ 32 h 105"/>
                <a:gd name="T8" fmla="*/ 31 w 50"/>
                <a:gd name="T9" fmla="*/ 32 h 105"/>
                <a:gd name="T10" fmla="*/ 38 w 50"/>
                <a:gd name="T11" fmla="*/ 4 h 105"/>
                <a:gd name="T12" fmla="*/ 33 w 50"/>
                <a:gd name="T13" fmla="*/ 0 h 105"/>
                <a:gd name="T14" fmla="*/ 27 w 50"/>
                <a:gd name="T15" fmla="*/ 6 h 105"/>
                <a:gd name="T16" fmla="*/ 20 w 50"/>
                <a:gd name="T17" fmla="*/ 32 h 105"/>
                <a:gd name="T18" fmla="*/ 4 w 50"/>
                <a:gd name="T19" fmla="*/ 32 h 105"/>
                <a:gd name="T20" fmla="*/ 0 w 50"/>
                <a:gd name="T21" fmla="*/ 35 h 105"/>
                <a:gd name="T22" fmla="*/ 4 w 50"/>
                <a:gd name="T23" fmla="*/ 37 h 105"/>
                <a:gd name="T24" fmla="*/ 19 w 50"/>
                <a:gd name="T25" fmla="*/ 37 h 105"/>
                <a:gd name="T26" fmla="*/ 6 w 50"/>
                <a:gd name="T27" fmla="*/ 90 h 105"/>
                <a:gd name="T28" fmla="*/ 21 w 50"/>
                <a:gd name="T29" fmla="*/ 105 h 105"/>
                <a:gd name="T30" fmla="*/ 48 w 50"/>
                <a:gd name="T31" fmla="*/ 80 h 105"/>
                <a:gd name="T32" fmla="*/ 46 w 50"/>
                <a:gd name="T33" fmla="*/ 78 h 105"/>
                <a:gd name="T34" fmla="*/ 43 w 50"/>
                <a:gd name="T35" fmla="*/ 80 h 105"/>
                <a:gd name="T36" fmla="*/ 22 w 50"/>
                <a:gd name="T37" fmla="*/ 102 h 105"/>
                <a:gd name="T38" fmla="*/ 17 w 50"/>
                <a:gd name="T39" fmla="*/ 94 h 105"/>
                <a:gd name="T40" fmla="*/ 18 w 50"/>
                <a:gd name="T41" fmla="*/ 86 h 105"/>
                <a:gd name="T42" fmla="*/ 30 w 50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5">
                  <a:moveTo>
                    <a:pt x="30" y="37"/>
                  </a:moveTo>
                  <a:lnTo>
                    <a:pt x="45" y="37"/>
                  </a:lnTo>
                  <a:cubicBezTo>
                    <a:pt x="49" y="37"/>
                    <a:pt x="50" y="37"/>
                    <a:pt x="50" y="34"/>
                  </a:cubicBezTo>
                  <a:cubicBezTo>
                    <a:pt x="50" y="32"/>
                    <a:pt x="49" y="32"/>
                    <a:pt x="46" y="32"/>
                  </a:cubicBezTo>
                  <a:lnTo>
                    <a:pt x="31" y="32"/>
                  </a:lnTo>
                  <a:cubicBezTo>
                    <a:pt x="37" y="8"/>
                    <a:pt x="38" y="5"/>
                    <a:pt x="38" y="4"/>
                  </a:cubicBezTo>
                  <a:cubicBezTo>
                    <a:pt x="38" y="1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4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4"/>
                    <a:pt x="6" y="87"/>
                    <a:pt x="6" y="90"/>
                  </a:cubicBezTo>
                  <a:cubicBezTo>
                    <a:pt x="6" y="99"/>
                    <a:pt x="12" y="105"/>
                    <a:pt x="21" y="105"/>
                  </a:cubicBezTo>
                  <a:cubicBezTo>
                    <a:pt x="38" y="105"/>
                    <a:pt x="48" y="81"/>
                    <a:pt x="48" y="80"/>
                  </a:cubicBezTo>
                  <a:cubicBezTo>
                    <a:pt x="48" y="78"/>
                    <a:pt x="46" y="78"/>
                    <a:pt x="46" y="78"/>
                  </a:cubicBezTo>
                  <a:cubicBezTo>
                    <a:pt x="44" y="78"/>
                    <a:pt x="44" y="79"/>
                    <a:pt x="43" y="80"/>
                  </a:cubicBezTo>
                  <a:cubicBezTo>
                    <a:pt x="36" y="98"/>
                    <a:pt x="27" y="102"/>
                    <a:pt x="22" y="102"/>
                  </a:cubicBezTo>
                  <a:cubicBezTo>
                    <a:pt x="18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556CC7FF-7D54-4EF6-8142-7FD2EB1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:a16="http://schemas.microsoft.com/office/drawing/2014/main" id="{56A86B2F-CF87-43C8-A6E8-2C8C7C94F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4178583"/>
              <a:ext cx="215900" cy="139700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8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8 h 71"/>
                <a:gd name="T40" fmla="*/ 105 w 111"/>
                <a:gd name="T4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4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8"/>
                  </a:moveTo>
                  <a:cubicBezTo>
                    <a:pt x="108" y="38"/>
                    <a:pt x="111" y="38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8"/>
                    <a:pt x="3" y="38"/>
                    <a:pt x="6" y="38"/>
                  </a:cubicBezTo>
                  <a:lnTo>
                    <a:pt x="105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AF802E5-AE46-4501-B093-B6FDC803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148" y="3892835"/>
              <a:ext cx="82552" cy="215900"/>
            </a:xfrm>
            <a:custGeom>
              <a:avLst/>
              <a:gdLst>
                <a:gd name="T0" fmla="*/ 42 w 43"/>
                <a:gd name="T1" fmla="*/ 6 h 112"/>
                <a:gd name="T2" fmla="*/ 36 w 43"/>
                <a:gd name="T3" fmla="*/ 0 h 112"/>
                <a:gd name="T4" fmla="*/ 27 w 43"/>
                <a:gd name="T5" fmla="*/ 9 h 112"/>
                <a:gd name="T6" fmla="*/ 33 w 43"/>
                <a:gd name="T7" fmla="*/ 15 h 112"/>
                <a:gd name="T8" fmla="*/ 42 w 43"/>
                <a:gd name="T9" fmla="*/ 6 h 112"/>
                <a:gd name="T10" fmla="*/ 29 w 43"/>
                <a:gd name="T11" fmla="*/ 69 h 112"/>
                <a:gd name="T12" fmla="*/ 33 w 43"/>
                <a:gd name="T13" fmla="*/ 59 h 112"/>
                <a:gd name="T14" fmla="*/ 35 w 43"/>
                <a:gd name="T15" fmla="*/ 50 h 112"/>
                <a:gd name="T16" fmla="*/ 22 w 43"/>
                <a:gd name="T17" fmla="*/ 37 h 112"/>
                <a:gd name="T18" fmla="*/ 0 w 43"/>
                <a:gd name="T19" fmla="*/ 62 h 112"/>
                <a:gd name="T20" fmla="*/ 2 w 43"/>
                <a:gd name="T21" fmla="*/ 64 h 112"/>
                <a:gd name="T22" fmla="*/ 4 w 43"/>
                <a:gd name="T23" fmla="*/ 61 h 112"/>
                <a:gd name="T24" fmla="*/ 21 w 43"/>
                <a:gd name="T25" fmla="*/ 40 h 112"/>
                <a:gd name="T26" fmla="*/ 25 w 43"/>
                <a:gd name="T27" fmla="*/ 46 h 112"/>
                <a:gd name="T28" fmla="*/ 23 w 43"/>
                <a:gd name="T29" fmla="*/ 54 h 112"/>
                <a:gd name="T30" fmla="*/ 12 w 43"/>
                <a:gd name="T31" fmla="*/ 85 h 112"/>
                <a:gd name="T32" fmla="*/ 8 w 43"/>
                <a:gd name="T33" fmla="*/ 98 h 112"/>
                <a:gd name="T34" fmla="*/ 22 w 43"/>
                <a:gd name="T35" fmla="*/ 112 h 112"/>
                <a:gd name="T36" fmla="*/ 43 w 43"/>
                <a:gd name="T37" fmla="*/ 86 h 112"/>
                <a:gd name="T38" fmla="*/ 41 w 43"/>
                <a:gd name="T39" fmla="*/ 85 h 112"/>
                <a:gd name="T40" fmla="*/ 39 w 43"/>
                <a:gd name="T41" fmla="*/ 88 h 112"/>
                <a:gd name="T42" fmla="*/ 22 w 43"/>
                <a:gd name="T43" fmla="*/ 108 h 112"/>
                <a:gd name="T44" fmla="*/ 18 w 43"/>
                <a:gd name="T45" fmla="*/ 103 h 112"/>
                <a:gd name="T46" fmla="*/ 23 w 43"/>
                <a:gd name="T47" fmla="*/ 86 h 112"/>
                <a:gd name="T48" fmla="*/ 29 w 43"/>
                <a:gd name="T49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12">
                  <a:moveTo>
                    <a:pt x="42" y="6"/>
                  </a:moveTo>
                  <a:cubicBezTo>
                    <a:pt x="42" y="3"/>
                    <a:pt x="40" y="0"/>
                    <a:pt x="36" y="0"/>
                  </a:cubicBezTo>
                  <a:cubicBezTo>
                    <a:pt x="31" y="0"/>
                    <a:pt x="27" y="5"/>
                    <a:pt x="27" y="9"/>
                  </a:cubicBezTo>
                  <a:cubicBezTo>
                    <a:pt x="27" y="12"/>
                    <a:pt x="29" y="15"/>
                    <a:pt x="33" y="15"/>
                  </a:cubicBezTo>
                  <a:cubicBezTo>
                    <a:pt x="37" y="15"/>
                    <a:pt x="42" y="11"/>
                    <a:pt x="42" y="6"/>
                  </a:cubicBezTo>
                  <a:close/>
                  <a:moveTo>
                    <a:pt x="29" y="69"/>
                  </a:moveTo>
                  <a:cubicBezTo>
                    <a:pt x="31" y="64"/>
                    <a:pt x="31" y="64"/>
                    <a:pt x="33" y="59"/>
                  </a:cubicBezTo>
                  <a:cubicBezTo>
                    <a:pt x="34" y="56"/>
                    <a:pt x="35" y="54"/>
                    <a:pt x="35" y="50"/>
                  </a:cubicBezTo>
                  <a:cubicBezTo>
                    <a:pt x="35" y="43"/>
                    <a:pt x="30" y="37"/>
                    <a:pt x="22" y="37"/>
                  </a:cubicBezTo>
                  <a:cubicBezTo>
                    <a:pt x="6" y="37"/>
                    <a:pt x="0" y="61"/>
                    <a:pt x="0" y="62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3" y="64"/>
                    <a:pt x="4" y="61"/>
                  </a:cubicBezTo>
                  <a:cubicBezTo>
                    <a:pt x="9" y="45"/>
                    <a:pt x="15" y="40"/>
                    <a:pt x="21" y="40"/>
                  </a:cubicBezTo>
                  <a:cubicBezTo>
                    <a:pt x="22" y="40"/>
                    <a:pt x="25" y="40"/>
                    <a:pt x="25" y="46"/>
                  </a:cubicBezTo>
                  <a:cubicBezTo>
                    <a:pt x="25" y="49"/>
                    <a:pt x="24" y="53"/>
                    <a:pt x="23" y="54"/>
                  </a:cubicBezTo>
                  <a:cubicBezTo>
                    <a:pt x="22" y="59"/>
                    <a:pt x="15" y="78"/>
                    <a:pt x="12" y="85"/>
                  </a:cubicBezTo>
                  <a:cubicBezTo>
                    <a:pt x="10" y="89"/>
                    <a:pt x="8" y="95"/>
                    <a:pt x="8" y="98"/>
                  </a:cubicBezTo>
                  <a:cubicBezTo>
                    <a:pt x="8" y="106"/>
                    <a:pt x="14" y="112"/>
                    <a:pt x="22" y="112"/>
                  </a:cubicBezTo>
                  <a:cubicBezTo>
                    <a:pt x="37" y="112"/>
                    <a:pt x="43" y="88"/>
                    <a:pt x="43" y="86"/>
                  </a:cubicBezTo>
                  <a:cubicBezTo>
                    <a:pt x="43" y="85"/>
                    <a:pt x="42" y="85"/>
                    <a:pt x="41" y="85"/>
                  </a:cubicBezTo>
                  <a:cubicBezTo>
                    <a:pt x="40" y="85"/>
                    <a:pt x="40" y="85"/>
                    <a:pt x="39" y="88"/>
                  </a:cubicBezTo>
                  <a:cubicBezTo>
                    <a:pt x="36" y="98"/>
                    <a:pt x="30" y="108"/>
                    <a:pt x="22" y="108"/>
                  </a:cubicBezTo>
                  <a:cubicBezTo>
                    <a:pt x="19" y="108"/>
                    <a:pt x="18" y="107"/>
                    <a:pt x="18" y="103"/>
                  </a:cubicBezTo>
                  <a:cubicBezTo>
                    <a:pt x="18" y="99"/>
                    <a:pt x="19" y="96"/>
                    <a:pt x="23" y="86"/>
                  </a:cubicBezTo>
                  <a:lnTo>
                    <a:pt x="29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2" name="Rectangle 157">
              <a:extLst>
                <a:ext uri="{FF2B5EF4-FFF2-40B4-BE49-F238E27FC236}">
                  <a16:creationId xmlns:a16="http://schemas.microsoft.com/office/drawing/2014/main" id="{A58AF4A1-A968-41A7-A84A-F3130F36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4242083"/>
              <a:ext cx="1714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E720990E-C1CA-4743-9D34-F7E80ADF1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48" y="4324635"/>
              <a:ext cx="158752" cy="228600"/>
            </a:xfrm>
            <a:custGeom>
              <a:avLst/>
              <a:gdLst>
                <a:gd name="T0" fmla="*/ 33 w 81"/>
                <a:gd name="T1" fmla="*/ 24 h 117"/>
                <a:gd name="T2" fmla="*/ 65 w 81"/>
                <a:gd name="T3" fmla="*/ 24 h 117"/>
                <a:gd name="T4" fmla="*/ 70 w 81"/>
                <a:gd name="T5" fmla="*/ 22 h 117"/>
                <a:gd name="T6" fmla="*/ 65 w 81"/>
                <a:gd name="T7" fmla="*/ 20 h 117"/>
                <a:gd name="T8" fmla="*/ 34 w 81"/>
                <a:gd name="T9" fmla="*/ 20 h 117"/>
                <a:gd name="T10" fmla="*/ 36 w 81"/>
                <a:gd name="T11" fmla="*/ 11 h 117"/>
                <a:gd name="T12" fmla="*/ 38 w 81"/>
                <a:gd name="T13" fmla="*/ 2 h 117"/>
                <a:gd name="T14" fmla="*/ 36 w 81"/>
                <a:gd name="T15" fmla="*/ 0 h 117"/>
                <a:gd name="T16" fmla="*/ 16 w 81"/>
                <a:gd name="T17" fmla="*/ 2 h 117"/>
                <a:gd name="T18" fmla="*/ 13 w 81"/>
                <a:gd name="T19" fmla="*/ 5 h 117"/>
                <a:gd name="T20" fmla="*/ 17 w 81"/>
                <a:gd name="T21" fmla="*/ 7 h 117"/>
                <a:gd name="T22" fmla="*/ 25 w 81"/>
                <a:gd name="T23" fmla="*/ 10 h 117"/>
                <a:gd name="T24" fmla="*/ 23 w 81"/>
                <a:gd name="T25" fmla="*/ 20 h 117"/>
                <a:gd name="T26" fmla="*/ 13 w 81"/>
                <a:gd name="T27" fmla="*/ 20 h 117"/>
                <a:gd name="T28" fmla="*/ 8 w 81"/>
                <a:gd name="T29" fmla="*/ 22 h 117"/>
                <a:gd name="T30" fmla="*/ 13 w 81"/>
                <a:gd name="T31" fmla="*/ 24 h 117"/>
                <a:gd name="T32" fmla="*/ 22 w 81"/>
                <a:gd name="T33" fmla="*/ 24 h 117"/>
                <a:gd name="T34" fmla="*/ 0 w 81"/>
                <a:gd name="T35" fmla="*/ 109 h 117"/>
                <a:gd name="T36" fmla="*/ 0 w 81"/>
                <a:gd name="T37" fmla="*/ 113 h 117"/>
                <a:gd name="T38" fmla="*/ 4 w 81"/>
                <a:gd name="T39" fmla="*/ 117 h 117"/>
                <a:gd name="T40" fmla="*/ 11 w 81"/>
                <a:gd name="T41" fmla="*/ 113 h 117"/>
                <a:gd name="T42" fmla="*/ 14 w 81"/>
                <a:gd name="T43" fmla="*/ 100 h 117"/>
                <a:gd name="T44" fmla="*/ 18 w 81"/>
                <a:gd name="T45" fmla="*/ 86 h 117"/>
                <a:gd name="T46" fmla="*/ 20 w 81"/>
                <a:gd name="T47" fmla="*/ 74 h 117"/>
                <a:gd name="T48" fmla="*/ 22 w 81"/>
                <a:gd name="T49" fmla="*/ 66 h 117"/>
                <a:gd name="T50" fmla="*/ 49 w 81"/>
                <a:gd name="T51" fmla="*/ 46 h 117"/>
                <a:gd name="T52" fmla="*/ 58 w 81"/>
                <a:gd name="T53" fmla="*/ 57 h 117"/>
                <a:gd name="T54" fmla="*/ 48 w 81"/>
                <a:gd name="T55" fmla="*/ 95 h 117"/>
                <a:gd name="T56" fmla="*/ 46 w 81"/>
                <a:gd name="T57" fmla="*/ 104 h 117"/>
                <a:gd name="T58" fmla="*/ 59 w 81"/>
                <a:gd name="T59" fmla="*/ 117 h 117"/>
                <a:gd name="T60" fmla="*/ 81 w 81"/>
                <a:gd name="T61" fmla="*/ 92 h 117"/>
                <a:gd name="T62" fmla="*/ 79 w 81"/>
                <a:gd name="T63" fmla="*/ 90 h 117"/>
                <a:gd name="T64" fmla="*/ 77 w 81"/>
                <a:gd name="T65" fmla="*/ 93 h 117"/>
                <a:gd name="T66" fmla="*/ 60 w 81"/>
                <a:gd name="T67" fmla="*/ 114 h 117"/>
                <a:gd name="T68" fmla="*/ 56 w 81"/>
                <a:gd name="T69" fmla="*/ 108 h 117"/>
                <a:gd name="T70" fmla="*/ 59 w 81"/>
                <a:gd name="T71" fmla="*/ 97 h 117"/>
                <a:gd name="T72" fmla="*/ 69 w 81"/>
                <a:gd name="T73" fmla="*/ 60 h 117"/>
                <a:gd name="T74" fmla="*/ 50 w 81"/>
                <a:gd name="T75" fmla="*/ 42 h 117"/>
                <a:gd name="T76" fmla="*/ 25 w 81"/>
                <a:gd name="T77" fmla="*/ 55 h 117"/>
                <a:gd name="T78" fmla="*/ 33 w 81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6"/>
                    <a:pt x="36" y="11"/>
                  </a:cubicBezTo>
                  <a:cubicBezTo>
                    <a:pt x="37" y="8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3" y="0"/>
                    <a:pt x="20" y="2"/>
                    <a:pt x="16" y="2"/>
                  </a:cubicBezTo>
                  <a:cubicBezTo>
                    <a:pt x="14" y="2"/>
                    <a:pt x="13" y="2"/>
                    <a:pt x="13" y="5"/>
                  </a:cubicBezTo>
                  <a:cubicBezTo>
                    <a:pt x="13" y="7"/>
                    <a:pt x="14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3" y="17"/>
                    <a:pt x="23" y="20"/>
                  </a:cubicBezTo>
                  <a:lnTo>
                    <a:pt x="13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0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2" y="117"/>
                    <a:pt x="4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5"/>
                    <a:pt x="14" y="100"/>
                  </a:cubicBezTo>
                  <a:lnTo>
                    <a:pt x="18" y="86"/>
                  </a:lnTo>
                  <a:cubicBezTo>
                    <a:pt x="18" y="83"/>
                    <a:pt x="20" y="77"/>
                    <a:pt x="20" y="74"/>
                  </a:cubicBezTo>
                  <a:cubicBezTo>
                    <a:pt x="21" y="72"/>
                    <a:pt x="22" y="66"/>
                    <a:pt x="22" y="66"/>
                  </a:cubicBezTo>
                  <a:cubicBezTo>
                    <a:pt x="24" y="63"/>
                    <a:pt x="33" y="46"/>
                    <a:pt x="49" y="46"/>
                  </a:cubicBezTo>
                  <a:cubicBezTo>
                    <a:pt x="57" y="46"/>
                    <a:pt x="58" y="52"/>
                    <a:pt x="58" y="57"/>
                  </a:cubicBezTo>
                  <a:cubicBezTo>
                    <a:pt x="58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4"/>
                  </a:cubicBezTo>
                  <a:cubicBezTo>
                    <a:pt x="46" y="112"/>
                    <a:pt x="52" y="117"/>
                    <a:pt x="59" y="117"/>
                  </a:cubicBezTo>
                  <a:cubicBezTo>
                    <a:pt x="75" y="117"/>
                    <a:pt x="81" y="93"/>
                    <a:pt x="81" y="92"/>
                  </a:cubicBezTo>
                  <a:cubicBezTo>
                    <a:pt x="81" y="90"/>
                    <a:pt x="80" y="90"/>
                    <a:pt x="79" y="90"/>
                  </a:cubicBezTo>
                  <a:cubicBezTo>
                    <a:pt x="78" y="90"/>
                    <a:pt x="78" y="91"/>
                    <a:pt x="77" y="93"/>
                  </a:cubicBezTo>
                  <a:cubicBezTo>
                    <a:pt x="72" y="110"/>
                    <a:pt x="64" y="114"/>
                    <a:pt x="60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7"/>
                  </a:cubicBezTo>
                  <a:cubicBezTo>
                    <a:pt x="61" y="89"/>
                    <a:pt x="69" y="69"/>
                    <a:pt x="69" y="60"/>
                  </a:cubicBezTo>
                  <a:cubicBezTo>
                    <a:pt x="69" y="48"/>
                    <a:pt x="61" y="42"/>
                    <a:pt x="50" y="42"/>
                  </a:cubicBezTo>
                  <a:cubicBezTo>
                    <a:pt x="45" y="42"/>
                    <a:pt x="35" y="43"/>
                    <a:pt x="25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1979BAE9-CF71-4E77-9C34-1EF89B3C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400" y="4051583"/>
              <a:ext cx="82552" cy="387352"/>
            </a:xfrm>
            <a:custGeom>
              <a:avLst/>
              <a:gdLst>
                <a:gd name="T0" fmla="*/ 44 w 44"/>
                <a:gd name="T1" fmla="*/ 198 h 200"/>
                <a:gd name="T2" fmla="*/ 43 w 44"/>
                <a:gd name="T3" fmla="*/ 196 h 200"/>
                <a:gd name="T4" fmla="*/ 17 w 44"/>
                <a:gd name="T5" fmla="*/ 148 h 200"/>
                <a:gd name="T6" fmla="*/ 12 w 44"/>
                <a:gd name="T7" fmla="*/ 100 h 200"/>
                <a:gd name="T8" fmla="*/ 42 w 44"/>
                <a:gd name="T9" fmla="*/ 4 h 200"/>
                <a:gd name="T10" fmla="*/ 44 w 44"/>
                <a:gd name="T11" fmla="*/ 2 h 200"/>
                <a:gd name="T12" fmla="*/ 42 w 44"/>
                <a:gd name="T13" fmla="*/ 0 h 200"/>
                <a:gd name="T14" fmla="*/ 28 w 44"/>
                <a:gd name="T15" fmla="*/ 13 h 200"/>
                <a:gd name="T16" fmla="*/ 0 w 44"/>
                <a:gd name="T17" fmla="*/ 100 h 200"/>
                <a:gd name="T18" fmla="*/ 26 w 44"/>
                <a:gd name="T19" fmla="*/ 185 h 200"/>
                <a:gd name="T20" fmla="*/ 42 w 44"/>
                <a:gd name="T21" fmla="*/ 200 h 200"/>
                <a:gd name="T22" fmla="*/ 44 w 44"/>
                <a:gd name="T23" fmla="*/ 1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00">
                  <a:moveTo>
                    <a:pt x="44" y="198"/>
                  </a:moveTo>
                  <a:cubicBezTo>
                    <a:pt x="44" y="197"/>
                    <a:pt x="43" y="197"/>
                    <a:pt x="43" y="196"/>
                  </a:cubicBezTo>
                  <a:cubicBezTo>
                    <a:pt x="35" y="188"/>
                    <a:pt x="24" y="175"/>
                    <a:pt x="17" y="148"/>
                  </a:cubicBezTo>
                  <a:cubicBezTo>
                    <a:pt x="13" y="133"/>
                    <a:pt x="12" y="115"/>
                    <a:pt x="12" y="100"/>
                  </a:cubicBezTo>
                  <a:cubicBezTo>
                    <a:pt x="12" y="56"/>
                    <a:pt x="22" y="26"/>
                    <a:pt x="42" y="4"/>
                  </a:cubicBezTo>
                  <a:cubicBezTo>
                    <a:pt x="44" y="3"/>
                    <a:pt x="44" y="2"/>
                    <a:pt x="44" y="2"/>
                  </a:cubicBezTo>
                  <a:cubicBezTo>
                    <a:pt x="44" y="0"/>
                    <a:pt x="42" y="0"/>
                    <a:pt x="42" y="0"/>
                  </a:cubicBezTo>
                  <a:cubicBezTo>
                    <a:pt x="39" y="0"/>
                    <a:pt x="30" y="10"/>
                    <a:pt x="28" y="13"/>
                  </a:cubicBezTo>
                  <a:cubicBezTo>
                    <a:pt x="11" y="33"/>
                    <a:pt x="0" y="63"/>
                    <a:pt x="0" y="100"/>
                  </a:cubicBezTo>
                  <a:cubicBezTo>
                    <a:pt x="0" y="123"/>
                    <a:pt x="5" y="157"/>
                    <a:pt x="26" y="185"/>
                  </a:cubicBezTo>
                  <a:cubicBezTo>
                    <a:pt x="28" y="187"/>
                    <a:pt x="39" y="200"/>
                    <a:pt x="42" y="200"/>
                  </a:cubicBezTo>
                  <a:cubicBezTo>
                    <a:pt x="42" y="200"/>
                    <a:pt x="44" y="200"/>
                    <a:pt x="44" y="19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757BE81B-C8D5-4F9C-8DC6-16A6D02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048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5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1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4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3" y="7"/>
                    <a:pt x="95" y="7"/>
                  </a:cubicBezTo>
                  <a:cubicBezTo>
                    <a:pt x="96" y="7"/>
                    <a:pt x="103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5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1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85CC8721-AEAD-4C98-B348-E7B854782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800" y="4032535"/>
              <a:ext cx="120652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30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30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FFDFCC0E-E6E5-40C8-88C7-211C032AF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600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43664A20-C4D0-4AF2-B4FD-40A5E952E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548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:a16="http://schemas.microsoft.com/office/drawing/2014/main" id="{95103912-0C01-4420-A062-A217AB50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648" y="4083335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:a16="http://schemas.microsoft.com/office/drawing/2014/main" id="{03B258A0-B5B5-49CF-A5B3-BE820451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1 w 94"/>
                <a:gd name="T3" fmla="*/ 51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8 h 150"/>
                <a:gd name="T34" fmla="*/ 27 w 94"/>
                <a:gd name="T35" fmla="*/ 51 h 150"/>
                <a:gd name="T36" fmla="*/ 43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1" y="51"/>
                  </a:lnTo>
                  <a:cubicBezTo>
                    <a:pt x="84" y="51"/>
                    <a:pt x="87" y="51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6"/>
                    <a:pt x="82" y="26"/>
                  </a:cubicBezTo>
                  <a:cubicBezTo>
                    <a:pt x="89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8"/>
                  </a:cubicBezTo>
                  <a:cubicBezTo>
                    <a:pt x="22" y="51"/>
                    <a:pt x="25" y="51"/>
                    <a:pt x="27" y="51"/>
                  </a:cubicBezTo>
                  <a:lnTo>
                    <a:pt x="43" y="51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6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6"/>
                  </a:cubicBezTo>
                  <a:cubicBezTo>
                    <a:pt x="48" y="125"/>
                    <a:pt x="52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:a16="http://schemas.microsoft.com/office/drawing/2014/main" id="{79859A55-E303-4085-890E-090388D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:a16="http://schemas.microsoft.com/office/drawing/2014/main" id="{4EBF4502-F6CE-40CC-8C84-737E8651C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:a16="http://schemas.microsoft.com/office/drawing/2014/main" id="{86423BC3-0FC3-4BF9-B622-1F0C6E84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7648" y="4292883"/>
              <a:ext cx="38100" cy="95252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:a16="http://schemas.microsoft.com/office/drawing/2014/main" id="{5FF9967F-E344-4E9A-A0D9-4B0D2431D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648" y="4127783"/>
              <a:ext cx="95252" cy="2032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0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:a16="http://schemas.microsoft.com/office/drawing/2014/main" id="{D89DA7FD-9ADC-4D54-A473-516B39489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6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8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:a16="http://schemas.microsoft.com/office/drawing/2014/main" id="{1C05EFC3-E83C-418C-B6FB-7A20DC1EE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848" y="4242083"/>
              <a:ext cx="203200" cy="12700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:a16="http://schemas.microsoft.com/office/drawing/2014/main" id="{75FA645E-1FB8-442B-82BC-D1FFBD3CF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3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:a16="http://schemas.microsoft.com/office/drawing/2014/main" id="{9D06A994-094B-43C1-BC4A-A5DB34B84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73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:a16="http://schemas.microsoft.com/office/drawing/2014/main" id="{2E360CF8-F57D-48B4-B52D-26BE9D380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89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:a16="http://schemas.microsoft.com/office/drawing/2014/main" id="{BB594211-B04F-47B7-9C9A-D7713873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7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:a16="http://schemas.microsoft.com/office/drawing/2014/main" id="{A0FA8BA2-DB57-4036-AE28-09B65135E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348" y="4127783"/>
              <a:ext cx="101600" cy="203200"/>
            </a:xfrm>
            <a:custGeom>
              <a:avLst/>
              <a:gdLst>
                <a:gd name="T0" fmla="*/ 31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7 w 51"/>
                <a:gd name="T7" fmla="*/ 32 h 105"/>
                <a:gd name="T8" fmla="*/ 32 w 51"/>
                <a:gd name="T9" fmla="*/ 32 h 105"/>
                <a:gd name="T10" fmla="*/ 39 w 51"/>
                <a:gd name="T11" fmla="*/ 4 h 105"/>
                <a:gd name="T12" fmla="*/ 34 w 51"/>
                <a:gd name="T13" fmla="*/ 0 h 105"/>
                <a:gd name="T14" fmla="*/ 28 w 51"/>
                <a:gd name="T15" fmla="*/ 6 h 105"/>
                <a:gd name="T16" fmla="*/ 21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20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9 w 51"/>
                <a:gd name="T31" fmla="*/ 80 h 105"/>
                <a:gd name="T32" fmla="*/ 47 w 51"/>
                <a:gd name="T33" fmla="*/ 78 h 105"/>
                <a:gd name="T34" fmla="*/ 44 w 51"/>
                <a:gd name="T35" fmla="*/ 80 h 105"/>
                <a:gd name="T36" fmla="*/ 23 w 51"/>
                <a:gd name="T37" fmla="*/ 102 h 105"/>
                <a:gd name="T38" fmla="*/ 18 w 51"/>
                <a:gd name="T39" fmla="*/ 94 h 105"/>
                <a:gd name="T40" fmla="*/ 19 w 51"/>
                <a:gd name="T41" fmla="*/ 86 h 105"/>
                <a:gd name="T42" fmla="*/ 31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1" y="37"/>
                  </a:moveTo>
                  <a:lnTo>
                    <a:pt x="46" y="37"/>
                  </a:lnTo>
                  <a:cubicBezTo>
                    <a:pt x="50" y="37"/>
                    <a:pt x="51" y="37"/>
                    <a:pt x="51" y="34"/>
                  </a:cubicBezTo>
                  <a:cubicBezTo>
                    <a:pt x="51" y="32"/>
                    <a:pt x="50" y="32"/>
                    <a:pt x="47" y="32"/>
                  </a:cubicBezTo>
                  <a:lnTo>
                    <a:pt x="32" y="32"/>
                  </a:lnTo>
                  <a:cubicBezTo>
                    <a:pt x="38" y="8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4" y="0"/>
                    <a:pt x="29" y="0"/>
                    <a:pt x="28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2" y="37"/>
                    <a:pt x="5" y="37"/>
                  </a:cubicBezTo>
                  <a:lnTo>
                    <a:pt x="20" y="37"/>
                  </a:lnTo>
                  <a:cubicBezTo>
                    <a:pt x="8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9" y="81"/>
                    <a:pt x="49" y="80"/>
                  </a:cubicBezTo>
                  <a:cubicBezTo>
                    <a:pt x="49" y="78"/>
                    <a:pt x="47" y="78"/>
                    <a:pt x="47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3" y="102"/>
                  </a:cubicBezTo>
                  <a:cubicBezTo>
                    <a:pt x="19" y="102"/>
                    <a:pt x="18" y="100"/>
                    <a:pt x="18" y="94"/>
                  </a:cubicBezTo>
                  <a:cubicBezTo>
                    <a:pt x="18" y="90"/>
                    <a:pt x="18" y="89"/>
                    <a:pt x="19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:a16="http://schemas.microsoft.com/office/drawing/2014/main" id="{2DD0B2B0-C18B-4FB1-AA28-35D5FE47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43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:a16="http://schemas.microsoft.com/office/drawing/2014/main" id="{9F8714FE-5C7D-4D34-977D-0E99C313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700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4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0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2" y="7"/>
                    <a:pt x="95" y="7"/>
                  </a:cubicBezTo>
                  <a:cubicBezTo>
                    <a:pt x="96" y="7"/>
                    <a:pt x="102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4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0" y="0"/>
                    <a:pt x="0" y="4"/>
                  </a:cubicBezTo>
                  <a:cubicBezTo>
                    <a:pt x="0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:a16="http://schemas.microsoft.com/office/drawing/2014/main" id="{1CFEEAF6-D6D3-4E4C-85D9-970D36AA9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7100" y="4032535"/>
              <a:ext cx="127000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:a16="http://schemas.microsoft.com/office/drawing/2014/main" id="{122FC7ED-263D-4C14-94AB-6BE55F90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:a16="http://schemas.microsoft.com/office/drawing/2014/main" id="{6CC4A742-0A35-4B7D-ABC7-A04D8332E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9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5F636204-8411-4DAB-AF22-F1092D2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79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:a16="http://schemas.microsoft.com/office/drawing/2014/main" id="{091194C5-A8A1-436C-A840-14911F30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600" y="4051583"/>
              <a:ext cx="88900" cy="387352"/>
            </a:xfrm>
            <a:custGeom>
              <a:avLst/>
              <a:gdLst>
                <a:gd name="T0" fmla="*/ 44 w 44"/>
                <a:gd name="T1" fmla="*/ 100 h 200"/>
                <a:gd name="T2" fmla="*/ 18 w 44"/>
                <a:gd name="T3" fmla="*/ 15 h 200"/>
                <a:gd name="T4" fmla="*/ 2 w 44"/>
                <a:gd name="T5" fmla="*/ 0 h 200"/>
                <a:gd name="T6" fmla="*/ 0 w 44"/>
                <a:gd name="T7" fmla="*/ 2 h 200"/>
                <a:gd name="T8" fmla="*/ 1 w 44"/>
                <a:gd name="T9" fmla="*/ 4 h 200"/>
                <a:gd name="T10" fmla="*/ 27 w 44"/>
                <a:gd name="T11" fmla="*/ 52 h 200"/>
                <a:gd name="T12" fmla="*/ 32 w 44"/>
                <a:gd name="T13" fmla="*/ 100 h 200"/>
                <a:gd name="T14" fmla="*/ 26 w 44"/>
                <a:gd name="T15" fmla="*/ 150 h 200"/>
                <a:gd name="T16" fmla="*/ 2 w 44"/>
                <a:gd name="T17" fmla="*/ 196 h 200"/>
                <a:gd name="T18" fmla="*/ 0 w 44"/>
                <a:gd name="T19" fmla="*/ 198 h 200"/>
                <a:gd name="T20" fmla="*/ 2 w 44"/>
                <a:gd name="T21" fmla="*/ 200 h 200"/>
                <a:gd name="T22" fmla="*/ 16 w 44"/>
                <a:gd name="T23" fmla="*/ 187 h 200"/>
                <a:gd name="T24" fmla="*/ 44 w 44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00">
                  <a:moveTo>
                    <a:pt x="44" y="100"/>
                  </a:moveTo>
                  <a:cubicBezTo>
                    <a:pt x="44" y="76"/>
                    <a:pt x="39" y="43"/>
                    <a:pt x="18" y="15"/>
                  </a:cubicBezTo>
                  <a:cubicBezTo>
                    <a:pt x="16" y="13"/>
                    <a:pt x="5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9" y="12"/>
                    <a:pt x="20" y="26"/>
                    <a:pt x="27" y="52"/>
                  </a:cubicBezTo>
                  <a:cubicBezTo>
                    <a:pt x="31" y="67"/>
                    <a:pt x="32" y="84"/>
                    <a:pt x="32" y="100"/>
                  </a:cubicBezTo>
                  <a:cubicBezTo>
                    <a:pt x="32" y="117"/>
                    <a:pt x="31" y="134"/>
                    <a:pt x="26" y="150"/>
                  </a:cubicBezTo>
                  <a:cubicBezTo>
                    <a:pt x="20" y="173"/>
                    <a:pt x="10" y="186"/>
                    <a:pt x="2" y="196"/>
                  </a:cubicBezTo>
                  <a:cubicBezTo>
                    <a:pt x="0" y="197"/>
                    <a:pt x="0" y="198"/>
                    <a:pt x="0" y="198"/>
                  </a:cubicBezTo>
                  <a:cubicBezTo>
                    <a:pt x="0" y="199"/>
                    <a:pt x="1" y="200"/>
                    <a:pt x="2" y="200"/>
                  </a:cubicBezTo>
                  <a:cubicBezTo>
                    <a:pt x="5" y="200"/>
                    <a:pt x="14" y="189"/>
                    <a:pt x="16" y="187"/>
                  </a:cubicBezTo>
                  <a:cubicBezTo>
                    <a:pt x="33" y="167"/>
                    <a:pt x="44" y="137"/>
                    <a:pt x="44" y="10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C785A1E6-3F5D-404A-873E-67876AE4E9E5}"/>
              </a:ext>
            </a:extLst>
          </p:cNvPr>
          <p:cNvGrpSpPr/>
          <p:nvPr/>
        </p:nvGrpSpPr>
        <p:grpSpPr>
          <a:xfrm>
            <a:off x="5093066" y="5859425"/>
            <a:ext cx="3762375" cy="435680"/>
            <a:chOff x="4804300" y="5670835"/>
            <a:chExt cx="7175500" cy="736600"/>
          </a:xfrm>
        </p:grpSpPr>
        <p:sp>
          <p:nvSpPr>
            <p:cNvPr id="192" name="Freeform 187">
              <a:extLst>
                <a:ext uri="{FF2B5EF4-FFF2-40B4-BE49-F238E27FC236}">
                  <a16:creationId xmlns:a16="http://schemas.microsoft.com/office/drawing/2014/main" id="{62B14F09-E998-4B16-AA24-D606DDB9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300" y="5899435"/>
              <a:ext cx="260352" cy="234952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5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6 h 120"/>
                <a:gd name="T42" fmla="*/ 109 w 135"/>
                <a:gd name="T43" fmla="*/ 56 h 120"/>
                <a:gd name="T44" fmla="*/ 106 w 135"/>
                <a:gd name="T45" fmla="*/ 55 h 120"/>
                <a:gd name="T46" fmla="*/ 66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59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4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0" y="120"/>
                    <a:pt x="19" y="120"/>
                  </a:cubicBezTo>
                  <a:cubicBezTo>
                    <a:pt x="27" y="120"/>
                    <a:pt x="37" y="114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6"/>
                    <a:pt x="96" y="66"/>
                  </a:cubicBezTo>
                  <a:cubicBezTo>
                    <a:pt x="100" y="66"/>
                    <a:pt x="109" y="61"/>
                    <a:pt x="109" y="56"/>
                  </a:cubicBezTo>
                  <a:cubicBezTo>
                    <a:pt x="109" y="55"/>
                    <a:pt x="108" y="55"/>
                    <a:pt x="106" y="55"/>
                  </a:cubicBezTo>
                  <a:lnTo>
                    <a:pt x="66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5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7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:a16="http://schemas.microsoft.com/office/drawing/2014/main" id="{F5E8D58A-95CD-4EEC-8872-F851298BB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:a16="http://schemas.microsoft.com/office/drawing/2014/main" id="{E2A20F4B-1F5F-4218-84C2-5B235E11A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:a16="http://schemas.microsoft.com/office/drawing/2014/main" id="{7974D87B-0AC0-4802-BDC7-82EBA318F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:a16="http://schemas.microsoft.com/office/drawing/2014/main" id="{160B910A-05D9-483A-BCDA-B3392830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:a16="http://schemas.microsoft.com/office/drawing/2014/main" id="{CF50CD2E-2AFD-4764-8907-5DA11824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0 w 94"/>
                <a:gd name="T3" fmla="*/ 50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7 h 150"/>
                <a:gd name="T34" fmla="*/ 27 w 94"/>
                <a:gd name="T35" fmla="*/ 50 h 150"/>
                <a:gd name="T36" fmla="*/ 42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2" y="25"/>
                  </a:cubicBezTo>
                  <a:cubicBezTo>
                    <a:pt x="88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5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8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:a16="http://schemas.microsoft.com/office/drawing/2014/main" id="{0E7ECBC4-3F19-4688-A8E9-1D375677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:a16="http://schemas.microsoft.com/office/drawing/2014/main" id="{F76860C3-2E2B-4C3F-8681-DA3AB0C88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:a16="http://schemas.microsoft.com/office/drawing/2014/main" id="{777180D2-7483-4154-8DD7-F7F27B6F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6089935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:a16="http://schemas.microsoft.com/office/drawing/2014/main" id="{980A8543-DA49-49D9-8F00-C1A4F02DC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5918483"/>
              <a:ext cx="101600" cy="209552"/>
            </a:xfrm>
            <a:custGeom>
              <a:avLst/>
              <a:gdLst>
                <a:gd name="T0" fmla="*/ 30 w 50"/>
                <a:gd name="T1" fmla="*/ 38 h 106"/>
                <a:gd name="T2" fmla="*/ 45 w 50"/>
                <a:gd name="T3" fmla="*/ 38 h 106"/>
                <a:gd name="T4" fmla="*/ 50 w 50"/>
                <a:gd name="T5" fmla="*/ 35 h 106"/>
                <a:gd name="T6" fmla="*/ 46 w 50"/>
                <a:gd name="T7" fmla="*/ 33 h 106"/>
                <a:gd name="T8" fmla="*/ 31 w 50"/>
                <a:gd name="T9" fmla="*/ 33 h 106"/>
                <a:gd name="T10" fmla="*/ 38 w 50"/>
                <a:gd name="T11" fmla="*/ 5 h 106"/>
                <a:gd name="T12" fmla="*/ 33 w 50"/>
                <a:gd name="T13" fmla="*/ 0 h 106"/>
                <a:gd name="T14" fmla="*/ 27 w 50"/>
                <a:gd name="T15" fmla="*/ 6 h 106"/>
                <a:gd name="T16" fmla="*/ 20 w 50"/>
                <a:gd name="T17" fmla="*/ 33 h 106"/>
                <a:gd name="T18" fmla="*/ 4 w 50"/>
                <a:gd name="T19" fmla="*/ 33 h 106"/>
                <a:gd name="T20" fmla="*/ 0 w 50"/>
                <a:gd name="T21" fmla="*/ 36 h 106"/>
                <a:gd name="T22" fmla="*/ 4 w 50"/>
                <a:gd name="T23" fmla="*/ 38 h 106"/>
                <a:gd name="T24" fmla="*/ 19 w 50"/>
                <a:gd name="T25" fmla="*/ 38 h 106"/>
                <a:gd name="T26" fmla="*/ 6 w 50"/>
                <a:gd name="T27" fmla="*/ 91 h 106"/>
                <a:gd name="T28" fmla="*/ 21 w 50"/>
                <a:gd name="T29" fmla="*/ 106 h 106"/>
                <a:gd name="T30" fmla="*/ 48 w 50"/>
                <a:gd name="T31" fmla="*/ 81 h 106"/>
                <a:gd name="T32" fmla="*/ 46 w 50"/>
                <a:gd name="T33" fmla="*/ 79 h 106"/>
                <a:gd name="T34" fmla="*/ 43 w 50"/>
                <a:gd name="T35" fmla="*/ 81 h 106"/>
                <a:gd name="T36" fmla="*/ 22 w 50"/>
                <a:gd name="T37" fmla="*/ 103 h 106"/>
                <a:gd name="T38" fmla="*/ 17 w 50"/>
                <a:gd name="T39" fmla="*/ 95 h 106"/>
                <a:gd name="T40" fmla="*/ 18 w 50"/>
                <a:gd name="T41" fmla="*/ 87 h 106"/>
                <a:gd name="T42" fmla="*/ 30 w 50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6">
                  <a:moveTo>
                    <a:pt x="30" y="38"/>
                  </a:moveTo>
                  <a:lnTo>
                    <a:pt x="45" y="38"/>
                  </a:lnTo>
                  <a:cubicBezTo>
                    <a:pt x="49" y="38"/>
                    <a:pt x="50" y="38"/>
                    <a:pt x="50" y="35"/>
                  </a:cubicBezTo>
                  <a:cubicBezTo>
                    <a:pt x="50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4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2" y="106"/>
                    <a:pt x="21" y="106"/>
                  </a:cubicBezTo>
                  <a:cubicBezTo>
                    <a:pt x="38" y="106"/>
                    <a:pt x="48" y="82"/>
                    <a:pt x="48" y="81"/>
                  </a:cubicBezTo>
                  <a:cubicBezTo>
                    <a:pt x="48" y="79"/>
                    <a:pt x="46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9"/>
                    <a:pt x="27" y="103"/>
                    <a:pt x="22" y="103"/>
                  </a:cubicBezTo>
                  <a:cubicBezTo>
                    <a:pt x="18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:a16="http://schemas.microsoft.com/office/drawing/2014/main" id="{962F01C7-2479-4FFB-8E5A-88008B283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:a16="http://schemas.microsoft.com/office/drawing/2014/main" id="{A8714CF7-1279-4836-B88D-BBB2248DE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5969283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:a16="http://schemas.microsoft.com/office/drawing/2014/main" id="{90E51147-3E76-47F5-8A23-A5EF506EB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48" y="5670835"/>
              <a:ext cx="171452" cy="241300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Rectangle 200">
              <a:extLst>
                <a:ext uri="{FF2B5EF4-FFF2-40B4-BE49-F238E27FC236}">
                  <a16:creationId xmlns:a16="http://schemas.microsoft.com/office/drawing/2014/main" id="{86D6A25F-F639-4E13-943E-014C20073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6032783"/>
              <a:ext cx="3429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:a16="http://schemas.microsoft.com/office/drawing/2014/main" id="{6EDAA56F-2247-4C30-964F-A08A6417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400" y="6115335"/>
              <a:ext cx="171452" cy="234952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6 w 88"/>
                <a:gd name="T17" fmla="*/ 32 h 123"/>
                <a:gd name="T18" fmla="*/ 35 w 88"/>
                <a:gd name="T19" fmla="*/ 24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:a16="http://schemas.microsoft.com/office/drawing/2014/main" id="{92FEA87F-18CE-4EAC-9296-9AE5AB8A8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1900" y="6204235"/>
              <a:ext cx="133352" cy="2032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1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1"/>
                  </a:cubicBezTo>
                  <a:cubicBezTo>
                    <a:pt x="51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0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:a16="http://schemas.microsoft.com/office/drawing/2014/main" id="{98773AFA-6654-4AB4-873F-A562D62C8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448" y="5689883"/>
              <a:ext cx="107952" cy="215900"/>
            </a:xfrm>
            <a:custGeom>
              <a:avLst/>
              <a:gdLst>
                <a:gd name="T0" fmla="*/ 35 w 55"/>
                <a:gd name="T1" fmla="*/ 5 h 111"/>
                <a:gd name="T2" fmla="*/ 31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7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5 w 55"/>
                <a:gd name="T27" fmla="*/ 98 h 111"/>
                <a:gd name="T28" fmla="*/ 35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5" y="5"/>
                  </a:moveTo>
                  <a:cubicBezTo>
                    <a:pt x="35" y="1"/>
                    <a:pt x="35" y="0"/>
                    <a:pt x="31" y="0"/>
                  </a:cubicBezTo>
                  <a:cubicBezTo>
                    <a:pt x="20" y="11"/>
                    <a:pt x="6" y="11"/>
                    <a:pt x="0" y="11"/>
                  </a:cubicBezTo>
                  <a:lnTo>
                    <a:pt x="0" y="16"/>
                  </a:lnTo>
                  <a:cubicBezTo>
                    <a:pt x="4" y="16"/>
                    <a:pt x="14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2" y="106"/>
                    <a:pt x="7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2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5" y="104"/>
                    <a:pt x="35" y="98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Rectangle 204">
              <a:extLst>
                <a:ext uri="{FF2B5EF4-FFF2-40B4-BE49-F238E27FC236}">
                  <a16:creationId xmlns:a16="http://schemas.microsoft.com/office/drawing/2014/main" id="{C5577AD0-7514-4461-84DA-AE4DE1F4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4148" y="6032783"/>
              <a:ext cx="3365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205">
              <a:extLst>
                <a:ext uri="{FF2B5EF4-FFF2-40B4-BE49-F238E27FC236}">
                  <a16:creationId xmlns:a16="http://schemas.microsoft.com/office/drawing/2014/main" id="{A7E1E46D-EA33-4E59-9BE6-EDBC4752D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200" y="6128035"/>
              <a:ext cx="127000" cy="215900"/>
            </a:xfrm>
            <a:custGeom>
              <a:avLst/>
              <a:gdLst>
                <a:gd name="T0" fmla="*/ 13 w 66"/>
                <a:gd name="T1" fmla="*/ 97 h 110"/>
                <a:gd name="T2" fmla="*/ 31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2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9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1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2"/>
                    <a:pt x="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9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206">
              <a:extLst>
                <a:ext uri="{FF2B5EF4-FFF2-40B4-BE49-F238E27FC236}">
                  <a16:creationId xmlns:a16="http://schemas.microsoft.com/office/drawing/2014/main" id="{52EA9875-8676-4D0E-BB5A-AF85529E5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300" y="6121683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5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8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4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8" y="83"/>
                    <a:pt x="20" y="77"/>
                    <a:pt x="21" y="74"/>
                  </a:cubicBezTo>
                  <a:cubicBezTo>
                    <a:pt x="21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207">
              <a:extLst>
                <a:ext uri="{FF2B5EF4-FFF2-40B4-BE49-F238E27FC236}">
                  <a16:creationId xmlns:a16="http://schemas.microsoft.com/office/drawing/2014/main" id="{815295B5-228D-41EA-AB82-623C24D3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948" y="5747035"/>
              <a:ext cx="127000" cy="584200"/>
            </a:xfrm>
            <a:custGeom>
              <a:avLst/>
              <a:gdLst>
                <a:gd name="T0" fmla="*/ 56 w 63"/>
                <a:gd name="T1" fmla="*/ 297 h 299"/>
                <a:gd name="T2" fmla="*/ 58 w 63"/>
                <a:gd name="T3" fmla="*/ 299 h 299"/>
                <a:gd name="T4" fmla="*/ 62 w 63"/>
                <a:gd name="T5" fmla="*/ 299 h 299"/>
                <a:gd name="T6" fmla="*/ 63 w 63"/>
                <a:gd name="T7" fmla="*/ 297 h 299"/>
                <a:gd name="T8" fmla="*/ 63 w 63"/>
                <a:gd name="T9" fmla="*/ 296 h 299"/>
                <a:gd name="T10" fmla="*/ 38 w 63"/>
                <a:gd name="T11" fmla="*/ 263 h 299"/>
                <a:gd name="T12" fmla="*/ 13 w 63"/>
                <a:gd name="T13" fmla="*/ 150 h 299"/>
                <a:gd name="T14" fmla="*/ 63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4 w 63"/>
                <a:gd name="T27" fmla="*/ 272 h 299"/>
                <a:gd name="T28" fmla="*/ 44 w 63"/>
                <a:gd name="T29" fmla="*/ 285 h 299"/>
                <a:gd name="T30" fmla="*/ 50 w 63"/>
                <a:gd name="T31" fmla="*/ 291 h 299"/>
                <a:gd name="T32" fmla="*/ 56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6" y="297"/>
                  </a:moveTo>
                  <a:cubicBezTo>
                    <a:pt x="56" y="297"/>
                    <a:pt x="58" y="299"/>
                    <a:pt x="58" y="299"/>
                  </a:cubicBezTo>
                  <a:lnTo>
                    <a:pt x="62" y="299"/>
                  </a:lnTo>
                  <a:cubicBezTo>
                    <a:pt x="62" y="299"/>
                    <a:pt x="63" y="299"/>
                    <a:pt x="63" y="297"/>
                  </a:cubicBezTo>
                  <a:cubicBezTo>
                    <a:pt x="63" y="297"/>
                    <a:pt x="63" y="296"/>
                    <a:pt x="63" y="296"/>
                  </a:cubicBezTo>
                  <a:cubicBezTo>
                    <a:pt x="57" y="290"/>
                    <a:pt x="48" y="281"/>
                    <a:pt x="38" y="263"/>
                  </a:cubicBezTo>
                  <a:cubicBezTo>
                    <a:pt x="20" y="231"/>
                    <a:pt x="13" y="190"/>
                    <a:pt x="13" y="150"/>
                  </a:cubicBezTo>
                  <a:cubicBezTo>
                    <a:pt x="13" y="76"/>
                    <a:pt x="34" y="33"/>
                    <a:pt x="63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8" y="0"/>
                    <a:pt x="58" y="0"/>
                    <a:pt x="56" y="2"/>
                  </a:cubicBezTo>
                  <a:cubicBezTo>
                    <a:pt x="41" y="15"/>
                    <a:pt x="23" y="38"/>
                    <a:pt x="11" y="73"/>
                  </a:cubicBezTo>
                  <a:cubicBezTo>
                    <a:pt x="4" y="95"/>
                    <a:pt x="0" y="122"/>
                    <a:pt x="0" y="150"/>
                  </a:cubicBezTo>
                  <a:cubicBezTo>
                    <a:pt x="0" y="189"/>
                    <a:pt x="8" y="234"/>
                    <a:pt x="34" y="272"/>
                  </a:cubicBezTo>
                  <a:cubicBezTo>
                    <a:pt x="38" y="278"/>
                    <a:pt x="44" y="285"/>
                    <a:pt x="44" y="285"/>
                  </a:cubicBezTo>
                  <a:cubicBezTo>
                    <a:pt x="46" y="287"/>
                    <a:pt x="48" y="290"/>
                    <a:pt x="50" y="291"/>
                  </a:cubicBezTo>
                  <a:lnTo>
                    <a:pt x="56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208">
              <a:extLst>
                <a:ext uri="{FF2B5EF4-FFF2-40B4-BE49-F238E27FC236}">
                  <a16:creationId xmlns:a16="http://schemas.microsoft.com/office/drawing/2014/main" id="{B68D49D6-1692-4DA7-8BC5-BBBDFBF34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4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7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5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209">
              <a:extLst>
                <a:ext uri="{FF2B5EF4-FFF2-40B4-BE49-F238E27FC236}">
                  <a16:creationId xmlns:a16="http://schemas.microsoft.com/office/drawing/2014/main" id="{5B56F8C6-3ECD-41D3-9FE6-EE8A5D478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14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210">
              <a:extLst>
                <a:ext uri="{FF2B5EF4-FFF2-40B4-BE49-F238E27FC236}">
                  <a16:creationId xmlns:a16="http://schemas.microsoft.com/office/drawing/2014/main" id="{ACC657C1-8423-4CBD-BE15-D2E8F270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8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211">
              <a:extLst>
                <a:ext uri="{FF2B5EF4-FFF2-40B4-BE49-F238E27FC236}">
                  <a16:creationId xmlns:a16="http://schemas.microsoft.com/office/drawing/2014/main" id="{2D7474EC-80B7-4200-B950-094C5FBEB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7148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212">
              <a:extLst>
                <a:ext uri="{FF2B5EF4-FFF2-40B4-BE49-F238E27FC236}">
                  <a16:creationId xmlns:a16="http://schemas.microsoft.com/office/drawing/2014/main" id="{C3C314D0-79BE-4320-911D-73FC1183D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13">
              <a:extLst>
                <a:ext uri="{FF2B5EF4-FFF2-40B4-BE49-F238E27FC236}">
                  <a16:creationId xmlns:a16="http://schemas.microsoft.com/office/drawing/2014/main" id="{5CBA1E18-16EE-4086-9276-4D2E4967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248" y="5899435"/>
              <a:ext cx="184152" cy="292100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14">
              <a:extLst>
                <a:ext uri="{FF2B5EF4-FFF2-40B4-BE49-F238E27FC236}">
                  <a16:creationId xmlns:a16="http://schemas.microsoft.com/office/drawing/2014/main" id="{5126D93C-195D-40EF-AF34-1F4F21E0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4200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15">
              <a:extLst>
                <a:ext uri="{FF2B5EF4-FFF2-40B4-BE49-F238E27FC236}">
                  <a16:creationId xmlns:a16="http://schemas.microsoft.com/office/drawing/2014/main" id="{5D8C6BE0-4231-4CA7-B130-75729CAA4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5800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16">
              <a:extLst>
                <a:ext uri="{FF2B5EF4-FFF2-40B4-BE49-F238E27FC236}">
                  <a16:creationId xmlns:a16="http://schemas.microsoft.com/office/drawing/2014/main" id="{7C5EB77D-6088-41EA-B5EF-77DBCBA7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248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5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5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17">
              <a:extLst>
                <a:ext uri="{FF2B5EF4-FFF2-40B4-BE49-F238E27FC236}">
                  <a16:creationId xmlns:a16="http://schemas.microsoft.com/office/drawing/2014/main" id="{7D4CD0CA-B2C7-40B7-94C4-901487817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48" y="5918483"/>
              <a:ext cx="95252" cy="209552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20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3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4" y="0"/>
                    <a:pt x="29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20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3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18">
              <a:extLst>
                <a:ext uri="{FF2B5EF4-FFF2-40B4-BE49-F238E27FC236}">
                  <a16:creationId xmlns:a16="http://schemas.microsoft.com/office/drawing/2014/main" id="{188DB6BC-A9F2-44DE-803F-E423BEFF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12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4" name="Freeform 219">
              <a:extLst>
                <a:ext uri="{FF2B5EF4-FFF2-40B4-BE49-F238E27FC236}">
                  <a16:creationId xmlns:a16="http://schemas.microsoft.com/office/drawing/2014/main" id="{A81090B2-474A-4997-AF35-C923349D9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8100" y="5937535"/>
              <a:ext cx="215900" cy="209552"/>
            </a:xfrm>
            <a:custGeom>
              <a:avLst/>
              <a:gdLst>
                <a:gd name="T0" fmla="*/ 59 w 111"/>
                <a:gd name="T1" fmla="*/ 58 h 110"/>
                <a:gd name="T2" fmla="*/ 105 w 111"/>
                <a:gd name="T3" fmla="*/ 58 h 110"/>
                <a:gd name="T4" fmla="*/ 111 w 111"/>
                <a:gd name="T5" fmla="*/ 55 h 110"/>
                <a:gd name="T6" fmla="*/ 105 w 111"/>
                <a:gd name="T7" fmla="*/ 52 h 110"/>
                <a:gd name="T8" fmla="*/ 59 w 111"/>
                <a:gd name="T9" fmla="*/ 52 h 110"/>
                <a:gd name="T10" fmla="*/ 59 w 111"/>
                <a:gd name="T11" fmla="*/ 5 h 110"/>
                <a:gd name="T12" fmla="*/ 56 w 111"/>
                <a:gd name="T13" fmla="*/ 0 h 110"/>
                <a:gd name="T14" fmla="*/ 52 w 111"/>
                <a:gd name="T15" fmla="*/ 5 h 110"/>
                <a:gd name="T16" fmla="*/ 52 w 111"/>
                <a:gd name="T17" fmla="*/ 52 h 110"/>
                <a:gd name="T18" fmla="*/ 6 w 111"/>
                <a:gd name="T19" fmla="*/ 52 h 110"/>
                <a:gd name="T20" fmla="*/ 0 w 111"/>
                <a:gd name="T21" fmla="*/ 55 h 110"/>
                <a:gd name="T22" fmla="*/ 6 w 111"/>
                <a:gd name="T23" fmla="*/ 58 h 110"/>
                <a:gd name="T24" fmla="*/ 52 w 111"/>
                <a:gd name="T25" fmla="*/ 58 h 110"/>
                <a:gd name="T26" fmla="*/ 52 w 111"/>
                <a:gd name="T27" fmla="*/ 105 h 110"/>
                <a:gd name="T28" fmla="*/ 56 w 111"/>
                <a:gd name="T29" fmla="*/ 110 h 110"/>
                <a:gd name="T30" fmla="*/ 59 w 111"/>
                <a:gd name="T31" fmla="*/ 105 h 110"/>
                <a:gd name="T32" fmla="*/ 59 w 111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0">
                  <a:moveTo>
                    <a:pt x="59" y="58"/>
                  </a:moveTo>
                  <a:lnTo>
                    <a:pt x="105" y="58"/>
                  </a:lnTo>
                  <a:cubicBezTo>
                    <a:pt x="108" y="58"/>
                    <a:pt x="111" y="58"/>
                    <a:pt x="111" y="55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5"/>
                  </a:lnTo>
                  <a:cubicBezTo>
                    <a:pt x="59" y="3"/>
                    <a:pt x="59" y="0"/>
                    <a:pt x="56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6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6" y="110"/>
                  </a:cubicBezTo>
                  <a:cubicBezTo>
                    <a:pt x="59" y="110"/>
                    <a:pt x="59" y="107"/>
                    <a:pt x="59" y="105"/>
                  </a:cubicBezTo>
                  <a:lnTo>
                    <a:pt x="59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5" name="Freeform 220">
              <a:extLst>
                <a:ext uri="{FF2B5EF4-FFF2-40B4-BE49-F238E27FC236}">
                  <a16:creationId xmlns:a16="http://schemas.microsoft.com/office/drawing/2014/main" id="{E97ADCF2-481C-4BDF-9F8D-E29D7A8C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9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5"/>
                  </a:cubicBezTo>
                  <a:cubicBezTo>
                    <a:pt x="48" y="124"/>
                    <a:pt x="52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221">
              <a:extLst>
                <a:ext uri="{FF2B5EF4-FFF2-40B4-BE49-F238E27FC236}">
                  <a16:creationId xmlns:a16="http://schemas.microsoft.com/office/drawing/2014/main" id="{F46EFB70-B90B-4E79-B5A2-1C5E0AB6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900" y="5880383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222">
              <a:extLst>
                <a:ext uri="{FF2B5EF4-FFF2-40B4-BE49-F238E27FC236}">
                  <a16:creationId xmlns:a16="http://schemas.microsoft.com/office/drawing/2014/main" id="{D632D405-A53E-40BA-96B6-5770D900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848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223">
              <a:extLst>
                <a:ext uri="{FF2B5EF4-FFF2-40B4-BE49-F238E27FC236}">
                  <a16:creationId xmlns:a16="http://schemas.microsoft.com/office/drawing/2014/main" id="{4D5AFF0C-6FF6-4933-A665-9EF4CC49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300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224">
              <a:extLst>
                <a:ext uri="{FF2B5EF4-FFF2-40B4-BE49-F238E27FC236}">
                  <a16:creationId xmlns:a16="http://schemas.microsoft.com/office/drawing/2014/main" id="{8CCE47DD-17B5-47F7-A5F9-914DAC6D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948" y="5918483"/>
              <a:ext cx="101600" cy="209552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225">
              <a:extLst>
                <a:ext uri="{FF2B5EF4-FFF2-40B4-BE49-F238E27FC236}">
                  <a16:creationId xmlns:a16="http://schemas.microsoft.com/office/drawing/2014/main" id="{0817701C-5E47-43A8-92C6-FB227833B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39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226">
              <a:extLst>
                <a:ext uri="{FF2B5EF4-FFF2-40B4-BE49-F238E27FC236}">
                  <a16:creationId xmlns:a16="http://schemas.microsoft.com/office/drawing/2014/main" id="{ECDB4F81-5925-45F0-A4FF-99221972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09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3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6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4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227">
              <a:extLst>
                <a:ext uri="{FF2B5EF4-FFF2-40B4-BE49-F238E27FC236}">
                  <a16:creationId xmlns:a16="http://schemas.microsoft.com/office/drawing/2014/main" id="{21B64D5F-EF12-4B59-B4F5-F0ECB7D3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648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228">
              <a:extLst>
                <a:ext uri="{FF2B5EF4-FFF2-40B4-BE49-F238E27FC236}">
                  <a16:creationId xmlns:a16="http://schemas.microsoft.com/office/drawing/2014/main" id="{CB0D2FCA-D820-4DB3-A84D-CDE4CDF6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1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229">
              <a:extLst>
                <a:ext uri="{FF2B5EF4-FFF2-40B4-BE49-F238E27FC236}">
                  <a16:creationId xmlns:a16="http://schemas.microsoft.com/office/drawing/2014/main" id="{BBEC850E-24A1-4E3B-824C-1CA37F3AA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3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230">
              <a:extLst>
                <a:ext uri="{FF2B5EF4-FFF2-40B4-BE49-F238E27FC236}">
                  <a16:creationId xmlns:a16="http://schemas.microsoft.com/office/drawing/2014/main" id="{F25D482E-DA5C-420B-AECE-9CBA377D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500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231">
              <a:extLst>
                <a:ext uri="{FF2B5EF4-FFF2-40B4-BE49-F238E27FC236}">
                  <a16:creationId xmlns:a16="http://schemas.microsoft.com/office/drawing/2014/main" id="{EE9F7D09-82BC-4730-B467-671BF074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148" y="5747035"/>
              <a:ext cx="120652" cy="584200"/>
            </a:xfrm>
            <a:custGeom>
              <a:avLst/>
              <a:gdLst>
                <a:gd name="T0" fmla="*/ 64 w 64"/>
                <a:gd name="T1" fmla="*/ 150 h 299"/>
                <a:gd name="T2" fmla="*/ 20 w 64"/>
                <a:gd name="T3" fmla="*/ 14 h 299"/>
                <a:gd name="T4" fmla="*/ 7 w 64"/>
                <a:gd name="T5" fmla="*/ 1 h 299"/>
                <a:gd name="T6" fmla="*/ 4 w 64"/>
                <a:gd name="T7" fmla="*/ 0 h 299"/>
                <a:gd name="T8" fmla="*/ 0 w 64"/>
                <a:gd name="T9" fmla="*/ 2 h 299"/>
                <a:gd name="T10" fmla="*/ 1 w 64"/>
                <a:gd name="T11" fmla="*/ 4 h 299"/>
                <a:gd name="T12" fmla="*/ 26 w 64"/>
                <a:gd name="T13" fmla="*/ 37 h 299"/>
                <a:gd name="T14" fmla="*/ 51 w 64"/>
                <a:gd name="T15" fmla="*/ 150 h 299"/>
                <a:gd name="T16" fmla="*/ 1 w 64"/>
                <a:gd name="T17" fmla="*/ 296 h 299"/>
                <a:gd name="T18" fmla="*/ 0 w 64"/>
                <a:gd name="T19" fmla="*/ 297 h 299"/>
                <a:gd name="T20" fmla="*/ 4 w 64"/>
                <a:gd name="T21" fmla="*/ 299 h 299"/>
                <a:gd name="T22" fmla="*/ 8 w 64"/>
                <a:gd name="T23" fmla="*/ 298 h 299"/>
                <a:gd name="T24" fmla="*/ 53 w 64"/>
                <a:gd name="T25" fmla="*/ 226 h 299"/>
                <a:gd name="T26" fmla="*/ 64 w 64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9">
                  <a:moveTo>
                    <a:pt x="64" y="150"/>
                  </a:moveTo>
                  <a:cubicBezTo>
                    <a:pt x="64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10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4" y="299"/>
                  </a:cubicBezTo>
                  <a:cubicBezTo>
                    <a:pt x="6" y="299"/>
                    <a:pt x="6" y="299"/>
                    <a:pt x="8" y="298"/>
                  </a:cubicBezTo>
                  <a:cubicBezTo>
                    <a:pt x="23" y="284"/>
                    <a:pt x="41" y="261"/>
                    <a:pt x="53" y="226"/>
                  </a:cubicBezTo>
                  <a:cubicBezTo>
                    <a:pt x="60" y="203"/>
                    <a:pt x="64" y="176"/>
                    <a:pt x="64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37" name="正方形/長方形 236"/>
          <p:cNvSpPr/>
          <p:nvPr/>
        </p:nvSpPr>
        <p:spPr>
          <a:xfrm>
            <a:off x="356995" y="260114"/>
            <a:ext cx="879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2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Quantum Smoluchowski Eq. </a:t>
            </a:r>
            <a:endParaRPr lang="ja-JP" altLang="en-US" sz="3200" dirty="0">
              <a:solidFill>
                <a:srgbClr val="FF66CC"/>
              </a:solidFill>
            </a:endParaRPr>
          </a:p>
        </p:txBody>
      </p:sp>
      <p:grpSp>
        <p:nvGrpSpPr>
          <p:cNvPr id="240" name="グループ化 239">
            <a:extLst>
              <a:ext uri="{FF2B5EF4-FFF2-40B4-BE49-F238E27FC236}">
                <a16:creationId xmlns:a16="http://schemas.microsoft.com/office/drawing/2014/main" id="{F15F0603-98D9-4DF2-ACD4-1DE58D094DE2}"/>
              </a:ext>
            </a:extLst>
          </p:cNvPr>
          <p:cNvGrpSpPr/>
          <p:nvPr/>
        </p:nvGrpSpPr>
        <p:grpSpPr>
          <a:xfrm>
            <a:off x="6963968" y="3214179"/>
            <a:ext cx="1362075" cy="552450"/>
            <a:chOff x="5594351" y="1181100"/>
            <a:chExt cx="1816100" cy="736600"/>
          </a:xfrm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5D2B946C-6714-4BE9-B0BF-EBC1ECA40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1409700"/>
              <a:ext cx="171452" cy="285752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6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3"/>
                    <a:pt x="29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7" y="149"/>
                    <a:pt x="28" y="149"/>
                    <a:pt x="28" y="149"/>
                  </a:cubicBezTo>
                  <a:cubicBezTo>
                    <a:pt x="28" y="148"/>
                    <a:pt x="29" y="144"/>
                    <a:pt x="30" y="142"/>
                  </a:cubicBezTo>
                  <a:lnTo>
                    <a:pt x="36" y="117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6" y="54"/>
                    <a:pt x="76" y="68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7FE7C496-AE1F-4520-9F56-18D5F4130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1339852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7">
              <a:extLst>
                <a:ext uri="{FF2B5EF4-FFF2-40B4-BE49-F238E27FC236}">
                  <a16:creationId xmlns:a16="http://schemas.microsoft.com/office/drawing/2014/main" id="{F8D38D8D-7226-4912-99DC-999E7351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1390652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8">
              <a:extLst>
                <a:ext uri="{FF2B5EF4-FFF2-40B4-BE49-F238E27FC236}">
                  <a16:creationId xmlns:a16="http://schemas.microsoft.com/office/drawing/2014/main" id="{11BA8AF9-2AC6-4230-95C1-00F3B31D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1492252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9">
              <a:extLst>
                <a:ext uri="{FF2B5EF4-FFF2-40B4-BE49-F238E27FC236}">
                  <a16:creationId xmlns:a16="http://schemas.microsoft.com/office/drawing/2014/main" id="{753516B3-34EE-4BCC-88B1-5DC1E236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1390652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10">
              <a:extLst>
                <a:ext uri="{FF2B5EF4-FFF2-40B4-BE49-F238E27FC236}">
                  <a16:creationId xmlns:a16="http://schemas.microsoft.com/office/drawing/2014/main" id="{BF34FF8C-0A97-4DE6-B5A8-20F1B7B12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1511300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11">
              <a:extLst>
                <a:ext uri="{FF2B5EF4-FFF2-40B4-BE49-F238E27FC236}">
                  <a16:creationId xmlns:a16="http://schemas.microsoft.com/office/drawing/2014/main" id="{EB624186-F5C3-45E5-A1AD-74B3DBB8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851" y="1549400"/>
              <a:ext cx="196852" cy="6352"/>
            </a:xfrm>
            <a:custGeom>
              <a:avLst/>
              <a:gdLst>
                <a:gd name="T0" fmla="*/ 96 w 101"/>
                <a:gd name="T1" fmla="*/ 6 h 6"/>
                <a:gd name="T2" fmla="*/ 101 w 101"/>
                <a:gd name="T3" fmla="*/ 3 h 6"/>
                <a:gd name="T4" fmla="*/ 96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6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6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12">
              <a:extLst>
                <a:ext uri="{FF2B5EF4-FFF2-40B4-BE49-F238E27FC236}">
                  <a16:creationId xmlns:a16="http://schemas.microsoft.com/office/drawing/2014/main" id="{78B2412B-3AD8-451B-9703-D9A33AF12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6451" y="11811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Rectangle 13">
              <a:extLst>
                <a:ext uri="{FF2B5EF4-FFF2-40B4-BE49-F238E27FC236}">
                  <a16:creationId xmlns:a16="http://schemas.microsoft.com/office/drawing/2014/main" id="{ADF75E69-8315-47CA-A34B-ECD262EAB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199" y="1549400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14">
              <a:extLst>
                <a:ext uri="{FF2B5EF4-FFF2-40B4-BE49-F238E27FC236}">
                  <a16:creationId xmlns:a16="http://schemas.microsoft.com/office/drawing/2014/main" id="{396FD7C4-DF33-4E93-897A-E986ADB45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1619252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1" name="Freeform 15">
              <a:extLst>
                <a:ext uri="{FF2B5EF4-FFF2-40B4-BE49-F238E27FC236}">
                  <a16:creationId xmlns:a16="http://schemas.microsoft.com/office/drawing/2014/main" id="{AE39245A-479A-47AF-B517-D9774F138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399" y="1714500"/>
              <a:ext cx="139700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61ED9143-4522-4611-AC32-E5C0A27C61EB}"/>
              </a:ext>
            </a:extLst>
          </p:cNvPr>
          <p:cNvGrpSpPr/>
          <p:nvPr/>
        </p:nvGrpSpPr>
        <p:grpSpPr>
          <a:xfrm>
            <a:off x="6837969" y="3876965"/>
            <a:ext cx="1571628" cy="552450"/>
            <a:chOff x="5626099" y="3041652"/>
            <a:chExt cx="2095504" cy="736600"/>
          </a:xfrm>
        </p:grpSpPr>
        <p:sp>
          <p:nvSpPr>
            <p:cNvPr id="253" name="Freeform 19">
              <a:extLst>
                <a:ext uri="{FF2B5EF4-FFF2-40B4-BE49-F238E27FC236}">
                  <a16:creationId xmlns:a16="http://schemas.microsoft.com/office/drawing/2014/main" id="{81670F30-4277-4169-AA77-4E5B98494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099" y="3263900"/>
              <a:ext cx="133352" cy="22860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1 w 69"/>
                <a:gd name="T13" fmla="*/ 21 h 119"/>
                <a:gd name="T14" fmla="*/ 49 w 69"/>
                <a:gd name="T15" fmla="*/ 4 h 119"/>
                <a:gd name="T16" fmla="*/ 58 w 69"/>
                <a:gd name="T17" fmla="*/ 24 h 119"/>
                <a:gd name="T18" fmla="*/ 53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40 w 69"/>
                <a:gd name="T25" fmla="*/ 96 h 119"/>
                <a:gd name="T26" fmla="*/ 20 w 69"/>
                <a:gd name="T27" fmla="*/ 116 h 119"/>
                <a:gd name="T28" fmla="*/ 11 w 69"/>
                <a:gd name="T29" fmla="*/ 95 h 119"/>
                <a:gd name="T30" fmla="*/ 17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4" y="119"/>
                    <a:pt x="69" y="72"/>
                    <a:pt x="69" y="34"/>
                  </a:cubicBezTo>
                  <a:close/>
                  <a:moveTo>
                    <a:pt x="18" y="57"/>
                  </a:moveTo>
                  <a:cubicBezTo>
                    <a:pt x="21" y="47"/>
                    <a:pt x="24" y="33"/>
                    <a:pt x="31" y="21"/>
                  </a:cubicBezTo>
                  <a:cubicBezTo>
                    <a:pt x="35" y="13"/>
                    <a:pt x="41" y="4"/>
                    <a:pt x="49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7" y="41"/>
                    <a:pt x="53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40" y="96"/>
                  </a:cubicBezTo>
                  <a:cubicBezTo>
                    <a:pt x="34" y="107"/>
                    <a:pt x="27" y="116"/>
                    <a:pt x="20" y="116"/>
                  </a:cubicBezTo>
                  <a:cubicBezTo>
                    <a:pt x="15" y="116"/>
                    <a:pt x="11" y="111"/>
                    <a:pt x="11" y="95"/>
                  </a:cubicBezTo>
                  <a:cubicBezTo>
                    <a:pt x="11" y="88"/>
                    <a:pt x="12" y="79"/>
                    <a:pt x="17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20">
              <a:extLst>
                <a:ext uri="{FF2B5EF4-FFF2-40B4-BE49-F238E27FC236}">
                  <a16:creationId xmlns:a16="http://schemas.microsoft.com/office/drawing/2014/main" id="{2D83DAE5-C3EA-40B6-93CD-B76030918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3200400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21">
              <a:extLst>
                <a:ext uri="{FF2B5EF4-FFF2-40B4-BE49-F238E27FC236}">
                  <a16:creationId xmlns:a16="http://schemas.microsoft.com/office/drawing/2014/main" id="{033AE2C2-2D10-4809-9DA0-21916465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499" y="3416300"/>
              <a:ext cx="114300" cy="158752"/>
            </a:xfrm>
            <a:custGeom>
              <a:avLst/>
              <a:gdLst>
                <a:gd name="T0" fmla="*/ 28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5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2 w 57"/>
                <a:gd name="T41" fmla="*/ 78 h 82"/>
                <a:gd name="T42" fmla="*/ 38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30 w 57"/>
                <a:gd name="T51" fmla="*/ 44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1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30 w 57"/>
                <a:gd name="T65" fmla="*/ 39 h 82"/>
                <a:gd name="T66" fmla="*/ 16 w 57"/>
                <a:gd name="T67" fmla="*/ 50 h 82"/>
                <a:gd name="T68" fmla="*/ 28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3"/>
                  </a:move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2"/>
                    <a:pt x="20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4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22">
              <a:extLst>
                <a:ext uri="{FF2B5EF4-FFF2-40B4-BE49-F238E27FC236}">
                  <a16:creationId xmlns:a16="http://schemas.microsoft.com/office/drawing/2014/main" id="{5CD9460B-B3E8-4E6A-8A0A-DAA21289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25120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2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23">
              <a:extLst>
                <a:ext uri="{FF2B5EF4-FFF2-40B4-BE49-F238E27FC236}">
                  <a16:creationId xmlns:a16="http://schemas.microsoft.com/office/drawing/2014/main" id="{1BA50E9F-E97B-4383-B19C-D83EB3206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3346452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24">
              <a:extLst>
                <a:ext uri="{FF2B5EF4-FFF2-40B4-BE49-F238E27FC236}">
                  <a16:creationId xmlns:a16="http://schemas.microsoft.com/office/drawing/2014/main" id="{47D420CE-4065-4FC3-B307-942EC450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3251200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25">
              <a:extLst>
                <a:ext uri="{FF2B5EF4-FFF2-40B4-BE49-F238E27FC236}">
                  <a16:creationId xmlns:a16="http://schemas.microsoft.com/office/drawing/2014/main" id="{95AF6586-3F33-42CF-82D4-969BFB1E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3371852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26">
              <a:extLst>
                <a:ext uri="{FF2B5EF4-FFF2-40B4-BE49-F238E27FC236}">
                  <a16:creationId xmlns:a16="http://schemas.microsoft.com/office/drawing/2014/main" id="{8A143BA4-E2A8-428E-90AD-28D382ED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3054352"/>
              <a:ext cx="133352" cy="215900"/>
            </a:xfrm>
            <a:custGeom>
              <a:avLst/>
              <a:gdLst>
                <a:gd name="T0" fmla="*/ 13 w 67"/>
                <a:gd name="T1" fmla="*/ 98 h 111"/>
                <a:gd name="T2" fmla="*/ 31 w 67"/>
                <a:gd name="T3" fmla="*/ 81 h 111"/>
                <a:gd name="T4" fmla="*/ 67 w 67"/>
                <a:gd name="T5" fmla="*/ 33 h 111"/>
                <a:gd name="T6" fmla="*/ 31 w 67"/>
                <a:gd name="T7" fmla="*/ 0 h 111"/>
                <a:gd name="T8" fmla="*/ 0 w 67"/>
                <a:gd name="T9" fmla="*/ 31 h 111"/>
                <a:gd name="T10" fmla="*/ 9 w 67"/>
                <a:gd name="T11" fmla="*/ 40 h 111"/>
                <a:gd name="T12" fmla="*/ 18 w 67"/>
                <a:gd name="T13" fmla="*/ 31 h 111"/>
                <a:gd name="T14" fmla="*/ 9 w 67"/>
                <a:gd name="T15" fmla="*/ 22 h 111"/>
                <a:gd name="T16" fmla="*/ 7 w 67"/>
                <a:gd name="T17" fmla="*/ 23 h 111"/>
                <a:gd name="T18" fmla="*/ 29 w 67"/>
                <a:gd name="T19" fmla="*/ 6 h 111"/>
                <a:gd name="T20" fmla="*/ 52 w 67"/>
                <a:gd name="T21" fmla="*/ 33 h 111"/>
                <a:gd name="T22" fmla="*/ 34 w 67"/>
                <a:gd name="T23" fmla="*/ 69 h 111"/>
                <a:gd name="T24" fmla="*/ 2 w 67"/>
                <a:gd name="T25" fmla="*/ 105 h 111"/>
                <a:gd name="T26" fmla="*/ 0 w 67"/>
                <a:gd name="T27" fmla="*/ 111 h 111"/>
                <a:gd name="T28" fmla="*/ 62 w 67"/>
                <a:gd name="T29" fmla="*/ 111 h 111"/>
                <a:gd name="T30" fmla="*/ 67 w 67"/>
                <a:gd name="T31" fmla="*/ 82 h 111"/>
                <a:gd name="T32" fmla="*/ 62 w 67"/>
                <a:gd name="T33" fmla="*/ 82 h 111"/>
                <a:gd name="T34" fmla="*/ 59 w 67"/>
                <a:gd name="T35" fmla="*/ 97 h 111"/>
                <a:gd name="T36" fmla="*/ 43 w 67"/>
                <a:gd name="T37" fmla="*/ 98 h 111"/>
                <a:gd name="T38" fmla="*/ 13 w 67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7" y="49"/>
                    <a:pt x="67" y="33"/>
                  </a:cubicBezTo>
                  <a:cubicBezTo>
                    <a:pt x="67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20" y="6"/>
                    <a:pt x="29" y="6"/>
                  </a:cubicBezTo>
                  <a:cubicBezTo>
                    <a:pt x="44" y="6"/>
                    <a:pt x="52" y="19"/>
                    <a:pt x="52" y="33"/>
                  </a:cubicBezTo>
                  <a:cubicBezTo>
                    <a:pt x="52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7" y="82"/>
                  </a:lnTo>
                  <a:lnTo>
                    <a:pt x="62" y="82"/>
                  </a:lnTo>
                  <a:cubicBezTo>
                    <a:pt x="62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Freeform 27">
              <a:extLst>
                <a:ext uri="{FF2B5EF4-FFF2-40B4-BE49-F238E27FC236}">
                  <a16:creationId xmlns:a16="http://schemas.microsoft.com/office/drawing/2014/main" id="{C5C6A78C-659A-4497-8F7A-BED564834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999" y="3130552"/>
              <a:ext cx="146052" cy="209552"/>
            </a:xfrm>
            <a:custGeom>
              <a:avLst/>
              <a:gdLst>
                <a:gd name="T0" fmla="*/ 76 w 77"/>
                <a:gd name="T1" fmla="*/ 27 h 109"/>
                <a:gd name="T2" fmla="*/ 77 w 77"/>
                <a:gd name="T3" fmla="*/ 17 h 109"/>
                <a:gd name="T4" fmla="*/ 58 w 77"/>
                <a:gd name="T5" fmla="*/ 0 h 109"/>
                <a:gd name="T6" fmla="*/ 33 w 77"/>
                <a:gd name="T7" fmla="*/ 14 h 109"/>
                <a:gd name="T8" fmla="*/ 17 w 77"/>
                <a:gd name="T9" fmla="*/ 0 h 109"/>
                <a:gd name="T10" fmla="*/ 5 w 77"/>
                <a:gd name="T11" fmla="*/ 9 h 109"/>
                <a:gd name="T12" fmla="*/ 0 w 77"/>
                <a:gd name="T13" fmla="*/ 25 h 109"/>
                <a:gd name="T14" fmla="*/ 2 w 77"/>
                <a:gd name="T15" fmla="*/ 27 h 109"/>
                <a:gd name="T16" fmla="*/ 5 w 77"/>
                <a:gd name="T17" fmla="*/ 23 h 109"/>
                <a:gd name="T18" fmla="*/ 17 w 77"/>
                <a:gd name="T19" fmla="*/ 3 h 109"/>
                <a:gd name="T20" fmla="*/ 22 w 77"/>
                <a:gd name="T21" fmla="*/ 11 h 109"/>
                <a:gd name="T22" fmla="*/ 19 w 77"/>
                <a:gd name="T23" fmla="*/ 25 h 109"/>
                <a:gd name="T24" fmla="*/ 10 w 77"/>
                <a:gd name="T25" fmla="*/ 63 h 109"/>
                <a:gd name="T26" fmla="*/ 8 w 77"/>
                <a:gd name="T27" fmla="*/ 70 h 109"/>
                <a:gd name="T28" fmla="*/ 13 w 77"/>
                <a:gd name="T29" fmla="*/ 75 h 109"/>
                <a:gd name="T30" fmla="*/ 19 w 77"/>
                <a:gd name="T31" fmla="*/ 70 h 109"/>
                <a:gd name="T32" fmla="*/ 22 w 77"/>
                <a:gd name="T33" fmla="*/ 58 h 109"/>
                <a:gd name="T34" fmla="*/ 26 w 77"/>
                <a:gd name="T35" fmla="*/ 43 h 109"/>
                <a:gd name="T36" fmla="*/ 29 w 77"/>
                <a:gd name="T37" fmla="*/ 32 h 109"/>
                <a:gd name="T38" fmla="*/ 31 w 77"/>
                <a:gd name="T39" fmla="*/ 24 h 109"/>
                <a:gd name="T40" fmla="*/ 42 w 77"/>
                <a:gd name="T41" fmla="*/ 9 h 109"/>
                <a:gd name="T42" fmla="*/ 58 w 77"/>
                <a:gd name="T43" fmla="*/ 3 h 109"/>
                <a:gd name="T44" fmla="*/ 67 w 77"/>
                <a:gd name="T45" fmla="*/ 15 h 109"/>
                <a:gd name="T46" fmla="*/ 65 w 77"/>
                <a:gd name="T47" fmla="*/ 25 h 109"/>
                <a:gd name="T48" fmla="*/ 46 w 77"/>
                <a:gd name="T49" fmla="*/ 102 h 109"/>
                <a:gd name="T50" fmla="*/ 46 w 77"/>
                <a:gd name="T51" fmla="*/ 104 h 109"/>
                <a:gd name="T52" fmla="*/ 50 w 77"/>
                <a:gd name="T53" fmla="*/ 109 h 109"/>
                <a:gd name="T54" fmla="*/ 57 w 77"/>
                <a:gd name="T55" fmla="*/ 102 h 109"/>
                <a:gd name="T56" fmla="*/ 76 w 77"/>
                <a:gd name="T5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09">
                  <a:moveTo>
                    <a:pt x="76" y="27"/>
                  </a:moveTo>
                  <a:cubicBezTo>
                    <a:pt x="77" y="24"/>
                    <a:pt x="77" y="22"/>
                    <a:pt x="77" y="17"/>
                  </a:cubicBezTo>
                  <a:cubicBezTo>
                    <a:pt x="77" y="7"/>
                    <a:pt x="71" y="0"/>
                    <a:pt x="58" y="0"/>
                  </a:cubicBezTo>
                  <a:cubicBezTo>
                    <a:pt x="45" y="0"/>
                    <a:pt x="37" y="8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2" y="16"/>
                    <a:pt x="19" y="25"/>
                  </a:cubicBezTo>
                  <a:lnTo>
                    <a:pt x="10" y="63"/>
                  </a:lnTo>
                  <a:cubicBezTo>
                    <a:pt x="9" y="66"/>
                    <a:pt x="8" y="70"/>
                    <a:pt x="8" y="70"/>
                  </a:cubicBezTo>
                  <a:cubicBezTo>
                    <a:pt x="8" y="73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31"/>
                    <a:pt x="30" y="25"/>
                    <a:pt x="31" y="24"/>
                  </a:cubicBezTo>
                  <a:cubicBezTo>
                    <a:pt x="31" y="23"/>
                    <a:pt x="36" y="14"/>
                    <a:pt x="42" y="9"/>
                  </a:cubicBezTo>
                  <a:cubicBezTo>
                    <a:pt x="46" y="6"/>
                    <a:pt x="51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16"/>
                    <a:pt x="67" y="19"/>
                    <a:pt x="65" y="25"/>
                  </a:cubicBezTo>
                  <a:lnTo>
                    <a:pt x="46" y="102"/>
                  </a:lnTo>
                  <a:cubicBezTo>
                    <a:pt x="46" y="104"/>
                    <a:pt x="46" y="104"/>
                    <a:pt x="46" y="104"/>
                  </a:cubicBezTo>
                  <a:cubicBezTo>
                    <a:pt x="46" y="107"/>
                    <a:pt x="48" y="109"/>
                    <a:pt x="50" y="109"/>
                  </a:cubicBezTo>
                  <a:cubicBezTo>
                    <a:pt x="56" y="109"/>
                    <a:pt x="57" y="104"/>
                    <a:pt x="57" y="102"/>
                  </a:cubicBezTo>
                  <a:lnTo>
                    <a:pt x="76" y="2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28">
              <a:extLst>
                <a:ext uri="{FF2B5EF4-FFF2-40B4-BE49-F238E27FC236}">
                  <a16:creationId xmlns:a16="http://schemas.microsoft.com/office/drawing/2014/main" id="{1356495F-FB9F-4905-97E5-65344167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99" y="3162300"/>
              <a:ext cx="114300" cy="158752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7 w 57"/>
                <a:gd name="T5" fmla="*/ 0 h 82"/>
                <a:gd name="T6" fmla="*/ 12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8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10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2 w 57"/>
                <a:gd name="T33" fmla="*/ 82 h 82"/>
                <a:gd name="T34" fmla="*/ 57 w 57"/>
                <a:gd name="T35" fmla="*/ 64 h 82"/>
                <a:gd name="T36" fmla="*/ 55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8 h 82"/>
                <a:gd name="T46" fmla="*/ 39 w 57"/>
                <a:gd name="T47" fmla="*/ 64 h 82"/>
                <a:gd name="T48" fmla="*/ 21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9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2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6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9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5" y="30"/>
                    <a:pt x="49" y="30"/>
                  </a:cubicBezTo>
                  <a:cubicBezTo>
                    <a:pt x="42" y="30"/>
                    <a:pt x="36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Rectangle 29">
              <a:extLst>
                <a:ext uri="{FF2B5EF4-FFF2-40B4-BE49-F238E27FC236}">
                  <a16:creationId xmlns:a16="http://schemas.microsoft.com/office/drawing/2014/main" id="{EFC1918A-95B7-4634-AA77-3D5E39FC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551" y="3403600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4" name="Freeform 30">
              <a:extLst>
                <a:ext uri="{FF2B5EF4-FFF2-40B4-BE49-F238E27FC236}">
                  <a16:creationId xmlns:a16="http://schemas.microsoft.com/office/drawing/2014/main" id="{684A0D30-5DB3-4ED3-A8FD-1661B55E3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7051" y="3486152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4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5" name="Freeform 31">
              <a:extLst>
                <a:ext uri="{FF2B5EF4-FFF2-40B4-BE49-F238E27FC236}">
                  <a16:creationId xmlns:a16="http://schemas.microsoft.com/office/drawing/2014/main" id="{83626C64-99A4-4BFE-A0D3-75598973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1" y="3486152"/>
              <a:ext cx="165100" cy="22860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32">
              <a:extLst>
                <a:ext uri="{FF2B5EF4-FFF2-40B4-BE49-F238E27FC236}">
                  <a16:creationId xmlns:a16="http://schemas.microsoft.com/office/drawing/2014/main" id="{1F1659F0-8914-40A7-9CB8-729F777C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251" y="3041652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Rectangle 33">
              <a:extLst>
                <a:ext uri="{FF2B5EF4-FFF2-40B4-BE49-F238E27FC236}">
                  <a16:creationId xmlns:a16="http://schemas.microsoft.com/office/drawing/2014/main" id="{6FE705D7-26B1-4CDC-AB9C-E44968327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2351" y="3403600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34">
              <a:extLst>
                <a:ext uri="{FF2B5EF4-FFF2-40B4-BE49-F238E27FC236}">
                  <a16:creationId xmlns:a16="http://schemas.microsoft.com/office/drawing/2014/main" id="{B8E7688A-162D-405D-8B95-6DF4367F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051" y="34798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3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3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35">
              <a:extLst>
                <a:ext uri="{FF2B5EF4-FFF2-40B4-BE49-F238E27FC236}">
                  <a16:creationId xmlns:a16="http://schemas.microsoft.com/office/drawing/2014/main" id="{C5741738-B517-446B-B545-5BB7F297A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51" y="3568700"/>
              <a:ext cx="133352" cy="209552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0E525D1A-9DC6-4705-92C5-A4D74BEEA08E}"/>
              </a:ext>
            </a:extLst>
          </p:cNvPr>
          <p:cNvGrpSpPr/>
          <p:nvPr/>
        </p:nvGrpSpPr>
        <p:grpSpPr>
          <a:xfrm>
            <a:off x="5258373" y="4662514"/>
            <a:ext cx="3368500" cy="565685"/>
            <a:chOff x="1866900" y="1190625"/>
            <a:chExt cx="1233488" cy="238126"/>
          </a:xfrm>
        </p:grpSpPr>
        <p:sp>
          <p:nvSpPr>
            <p:cNvPr id="271" name="Freeform 39">
              <a:extLst>
                <a:ext uri="{FF2B5EF4-FFF2-40B4-BE49-F238E27FC236}">
                  <a16:creationId xmlns:a16="http://schemas.microsoft.com/office/drawing/2014/main" id="{9FE3BFCE-D381-4DD4-801C-E8F5C506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900" y="1276350"/>
              <a:ext cx="44450" cy="53975"/>
            </a:xfrm>
            <a:custGeom>
              <a:avLst/>
              <a:gdLst>
                <a:gd name="T0" fmla="*/ 86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7 w 91"/>
                <a:gd name="T25" fmla="*/ 108 h 113"/>
                <a:gd name="T26" fmla="*/ 31 w 91"/>
                <a:gd name="T27" fmla="*/ 100 h 113"/>
                <a:gd name="T28" fmla="*/ 31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6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6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6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5" y="113"/>
                    <a:pt x="18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7" y="108"/>
                  </a:lnTo>
                  <a:cubicBezTo>
                    <a:pt x="31" y="108"/>
                    <a:pt x="31" y="106"/>
                    <a:pt x="31" y="100"/>
                  </a:cubicBezTo>
                  <a:lnTo>
                    <a:pt x="31" y="12"/>
                  </a:lnTo>
                  <a:cubicBezTo>
                    <a:pt x="31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0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:a16="http://schemas.microsoft.com/office/drawing/2014/main" id="{D213EBB4-B622-4B10-986C-38787D380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5 w 62"/>
                <a:gd name="T33" fmla="*/ 71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6" y="79"/>
                    <a:pt x="28" y="79"/>
                  </a:cubicBezTo>
                  <a:cubicBezTo>
                    <a:pt x="21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:a16="http://schemas.microsoft.com/office/drawing/2014/main" id="{30CA9E45-DA69-4E7E-BB8A-4D37F9FF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1312863"/>
              <a:ext cx="50800" cy="38100"/>
            </a:xfrm>
            <a:custGeom>
              <a:avLst/>
              <a:gdLst>
                <a:gd name="T0" fmla="*/ 58 w 106"/>
                <a:gd name="T1" fmla="*/ 33 h 79"/>
                <a:gd name="T2" fmla="*/ 58 w 106"/>
                <a:gd name="T3" fmla="*/ 31 h 79"/>
                <a:gd name="T4" fmla="*/ 60 w 106"/>
                <a:gd name="T5" fmla="*/ 29 h 79"/>
                <a:gd name="T6" fmla="*/ 72 w 106"/>
                <a:gd name="T7" fmla="*/ 21 h 79"/>
                <a:gd name="T8" fmla="*/ 103 w 106"/>
                <a:gd name="T9" fmla="*/ 4 h 79"/>
                <a:gd name="T10" fmla="*/ 106 w 106"/>
                <a:gd name="T11" fmla="*/ 2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3 h 79"/>
                <a:gd name="T20" fmla="*/ 81 w 106"/>
                <a:gd name="T21" fmla="*/ 4 h 79"/>
                <a:gd name="T22" fmla="*/ 84 w 106"/>
                <a:gd name="T23" fmla="*/ 6 h 79"/>
                <a:gd name="T24" fmla="*/ 79 w 106"/>
                <a:gd name="T25" fmla="*/ 11 h 79"/>
                <a:gd name="T26" fmla="*/ 31 w 106"/>
                <a:gd name="T27" fmla="*/ 46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2 h 79"/>
                <a:gd name="T34" fmla="*/ 52 w 106"/>
                <a:gd name="T35" fmla="*/ 0 h 79"/>
                <a:gd name="T36" fmla="*/ 36 w 106"/>
                <a:gd name="T37" fmla="*/ 0 h 79"/>
                <a:gd name="T38" fmla="*/ 28 w 106"/>
                <a:gd name="T39" fmla="*/ 0 h 79"/>
                <a:gd name="T40" fmla="*/ 21 w 106"/>
                <a:gd name="T41" fmla="*/ 0 h 79"/>
                <a:gd name="T42" fmla="*/ 19 w 106"/>
                <a:gd name="T43" fmla="*/ 3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9 h 79"/>
                <a:gd name="T52" fmla="*/ 14 w 106"/>
                <a:gd name="T53" fmla="*/ 70 h 79"/>
                <a:gd name="T54" fmla="*/ 3 w 106"/>
                <a:gd name="T55" fmla="*/ 75 h 79"/>
                <a:gd name="T56" fmla="*/ 0 w 106"/>
                <a:gd name="T57" fmla="*/ 78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2 w 106"/>
                <a:gd name="T65" fmla="*/ 79 h 79"/>
                <a:gd name="T66" fmla="*/ 35 w 106"/>
                <a:gd name="T67" fmla="*/ 77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29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6 w 106"/>
                <a:gd name="T81" fmla="*/ 72 h 79"/>
                <a:gd name="T82" fmla="*/ 61 w 106"/>
                <a:gd name="T83" fmla="*/ 75 h 79"/>
                <a:gd name="T84" fmla="*/ 58 w 106"/>
                <a:gd name="T85" fmla="*/ 78 h 79"/>
                <a:gd name="T86" fmla="*/ 60 w 106"/>
                <a:gd name="T87" fmla="*/ 79 h 79"/>
                <a:gd name="T88" fmla="*/ 75 w 106"/>
                <a:gd name="T89" fmla="*/ 79 h 79"/>
                <a:gd name="T90" fmla="*/ 86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8 w 106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8" y="33"/>
                  </a:moveTo>
                  <a:cubicBezTo>
                    <a:pt x="58" y="32"/>
                    <a:pt x="58" y="31"/>
                    <a:pt x="58" y="31"/>
                  </a:cubicBezTo>
                  <a:cubicBezTo>
                    <a:pt x="58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80" y="0"/>
                    <a:pt x="80" y="3"/>
                  </a:cubicBezTo>
                  <a:cubicBezTo>
                    <a:pt x="80" y="3"/>
                    <a:pt x="80" y="4"/>
                    <a:pt x="81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8"/>
                    <a:pt x="81" y="10"/>
                    <a:pt x="79" y="11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5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6"/>
                    <a:pt x="30" y="7"/>
                    <a:pt x="29" y="9"/>
                  </a:cubicBezTo>
                  <a:lnTo>
                    <a:pt x="14" y="70"/>
                  </a:lnTo>
                  <a:cubicBezTo>
                    <a:pt x="13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5" y="79"/>
                    <a:pt x="35" y="77"/>
                  </a:cubicBezTo>
                  <a:cubicBezTo>
                    <a:pt x="35" y="75"/>
                    <a:pt x="33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8" y="79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:a16="http://schemas.microsoft.com/office/drawing/2014/main" id="{B0845BE9-8C1B-4900-9F95-7B1D38E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6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43">
              <a:extLst>
                <a:ext uri="{FF2B5EF4-FFF2-40B4-BE49-F238E27FC236}">
                  <a16:creationId xmlns:a16="http://schemas.microsoft.com/office/drawing/2014/main" id="{CE908C5E-1142-4A50-83B3-1F06874DA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1295400"/>
              <a:ext cx="34925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44">
              <a:extLst>
                <a:ext uri="{FF2B5EF4-FFF2-40B4-BE49-F238E27FC236}">
                  <a16:creationId xmlns:a16="http://schemas.microsoft.com/office/drawing/2014/main" id="{83B62BE0-D4F1-435E-8F19-ED78A0639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Freeform 45">
              <a:extLst>
                <a:ext uri="{FF2B5EF4-FFF2-40B4-BE49-F238E27FC236}">
                  <a16:creationId xmlns:a16="http://schemas.microsoft.com/office/drawing/2014/main" id="{9B410735-E5E4-4007-B108-973FB38D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613" y="1301750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46">
              <a:extLst>
                <a:ext uri="{FF2B5EF4-FFF2-40B4-BE49-F238E27FC236}">
                  <a16:creationId xmlns:a16="http://schemas.microsoft.com/office/drawing/2014/main" id="{74B15185-B4DC-4292-9775-2CAD20669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1309688"/>
              <a:ext cx="49213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9" name="Freeform 47">
              <a:extLst>
                <a:ext uri="{FF2B5EF4-FFF2-40B4-BE49-F238E27FC236}">
                  <a16:creationId xmlns:a16="http://schemas.microsoft.com/office/drawing/2014/main" id="{446FE58E-4CC5-44F2-A063-C3C8E2D27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1222375"/>
              <a:ext cx="26988" cy="53975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0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5" y="110"/>
                    <a:pt x="49" y="110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0" name="Rectangle 48">
              <a:extLst>
                <a:ext uri="{FF2B5EF4-FFF2-40B4-BE49-F238E27FC236}">
                  <a16:creationId xmlns:a16="http://schemas.microsoft.com/office/drawing/2014/main" id="{81400479-D034-439E-AC0C-E3CD53B9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0" y="1309688"/>
              <a:ext cx="9366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Freeform 49">
              <a:extLst>
                <a:ext uri="{FF2B5EF4-FFF2-40B4-BE49-F238E27FC236}">
                  <a16:creationId xmlns:a16="http://schemas.microsoft.com/office/drawing/2014/main" id="{A0B1622E-7A33-4484-85E3-3FADEB6AB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1328738"/>
              <a:ext cx="44450" cy="73025"/>
            </a:xfrm>
            <a:custGeom>
              <a:avLst/>
              <a:gdLst>
                <a:gd name="T0" fmla="*/ 91 w 91"/>
                <a:gd name="T1" fmla="*/ 23 h 149"/>
                <a:gd name="T2" fmla="*/ 68 w 91"/>
                <a:gd name="T3" fmla="*/ 0 h 149"/>
                <a:gd name="T4" fmla="*/ 48 w 91"/>
                <a:gd name="T5" fmla="*/ 7 h 149"/>
                <a:gd name="T6" fmla="*/ 27 w 91"/>
                <a:gd name="T7" fmla="*/ 42 h 149"/>
                <a:gd name="T8" fmla="*/ 1 w 91"/>
                <a:gd name="T9" fmla="*/ 148 h 149"/>
                <a:gd name="T10" fmla="*/ 3 w 91"/>
                <a:gd name="T11" fmla="*/ 149 h 149"/>
                <a:gd name="T12" fmla="*/ 5 w 91"/>
                <a:gd name="T13" fmla="*/ 149 h 149"/>
                <a:gd name="T14" fmla="*/ 16 w 91"/>
                <a:gd name="T15" fmla="*/ 103 h 149"/>
                <a:gd name="T16" fmla="*/ 39 w 91"/>
                <a:gd name="T17" fmla="*/ 119 h 149"/>
                <a:gd name="T18" fmla="*/ 71 w 91"/>
                <a:gd name="T19" fmla="*/ 106 h 149"/>
                <a:gd name="T20" fmla="*/ 84 w 91"/>
                <a:gd name="T21" fmla="*/ 75 h 149"/>
                <a:gd name="T22" fmla="*/ 72 w 91"/>
                <a:gd name="T23" fmla="*/ 50 h 149"/>
                <a:gd name="T24" fmla="*/ 91 w 91"/>
                <a:gd name="T25" fmla="*/ 23 h 149"/>
                <a:gd name="T26" fmla="*/ 61 w 91"/>
                <a:gd name="T27" fmla="*/ 50 h 149"/>
                <a:gd name="T28" fmla="*/ 53 w 91"/>
                <a:gd name="T29" fmla="*/ 51 h 149"/>
                <a:gd name="T30" fmla="*/ 46 w 91"/>
                <a:gd name="T31" fmla="*/ 51 h 149"/>
                <a:gd name="T32" fmla="*/ 54 w 91"/>
                <a:gd name="T33" fmla="*/ 49 h 149"/>
                <a:gd name="T34" fmla="*/ 61 w 91"/>
                <a:gd name="T35" fmla="*/ 50 h 149"/>
                <a:gd name="T36" fmla="*/ 82 w 91"/>
                <a:gd name="T37" fmla="*/ 19 h 149"/>
                <a:gd name="T38" fmla="*/ 67 w 91"/>
                <a:gd name="T39" fmla="*/ 48 h 149"/>
                <a:gd name="T40" fmla="*/ 54 w 91"/>
                <a:gd name="T41" fmla="*/ 46 h 149"/>
                <a:gd name="T42" fmla="*/ 41 w 91"/>
                <a:gd name="T43" fmla="*/ 51 h 149"/>
                <a:gd name="T44" fmla="*/ 53 w 91"/>
                <a:gd name="T45" fmla="*/ 55 h 149"/>
                <a:gd name="T46" fmla="*/ 66 w 91"/>
                <a:gd name="T47" fmla="*/ 53 h 149"/>
                <a:gd name="T48" fmla="*/ 74 w 91"/>
                <a:gd name="T49" fmla="*/ 72 h 149"/>
                <a:gd name="T50" fmla="*/ 65 w 91"/>
                <a:gd name="T51" fmla="*/ 100 h 149"/>
                <a:gd name="T52" fmla="*/ 38 w 91"/>
                <a:gd name="T53" fmla="*/ 115 h 149"/>
                <a:gd name="T54" fmla="*/ 19 w 91"/>
                <a:gd name="T55" fmla="*/ 94 h 149"/>
                <a:gd name="T56" fmla="*/ 20 w 91"/>
                <a:gd name="T57" fmla="*/ 86 h 149"/>
                <a:gd name="T58" fmla="*/ 31 w 91"/>
                <a:gd name="T59" fmla="*/ 44 h 149"/>
                <a:gd name="T60" fmla="*/ 66 w 91"/>
                <a:gd name="T61" fmla="*/ 4 h 149"/>
                <a:gd name="T62" fmla="*/ 82 w 91"/>
                <a:gd name="T6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49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1" y="148"/>
                  </a:lnTo>
                  <a:cubicBezTo>
                    <a:pt x="0" y="148"/>
                    <a:pt x="1" y="149"/>
                    <a:pt x="3" y="149"/>
                  </a:cubicBezTo>
                  <a:cubicBezTo>
                    <a:pt x="4" y="149"/>
                    <a:pt x="4" y="149"/>
                    <a:pt x="5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7"/>
                    <a:pt x="84" y="75"/>
                  </a:cubicBezTo>
                  <a:cubicBezTo>
                    <a:pt x="84" y="63"/>
                    <a:pt x="78" y="55"/>
                    <a:pt x="72" y="50"/>
                  </a:cubicBezTo>
                  <a:cubicBezTo>
                    <a:pt x="82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1"/>
                    <a:pt x="53" y="51"/>
                  </a:cubicBezTo>
                  <a:cubicBezTo>
                    <a:pt x="51" y="51"/>
                    <a:pt x="48" y="52"/>
                    <a:pt x="46" y="51"/>
                  </a:cubicBezTo>
                  <a:cubicBezTo>
                    <a:pt x="46" y="49"/>
                    <a:pt x="52" y="49"/>
                    <a:pt x="54" y="49"/>
                  </a:cubicBezTo>
                  <a:cubicBezTo>
                    <a:pt x="58" y="49"/>
                    <a:pt x="59" y="49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2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1" y="46"/>
                    <a:pt x="41" y="45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6"/>
                  </a:cubicBezTo>
                  <a:lnTo>
                    <a:pt x="31" y="44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50">
              <a:extLst>
                <a:ext uri="{FF2B5EF4-FFF2-40B4-BE49-F238E27FC236}">
                  <a16:creationId xmlns:a16="http://schemas.microsoft.com/office/drawing/2014/main" id="{7669AE66-35AB-4AA6-A31C-62289D17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1330325"/>
              <a:ext cx="39688" cy="5715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7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7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1 w 82"/>
                <a:gd name="T75" fmla="*/ 42 h 117"/>
                <a:gd name="T76" fmla="*/ 26 w 82"/>
                <a:gd name="T77" fmla="*/ 54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8" y="8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7"/>
                    <a:pt x="48" y="95"/>
                  </a:cubicBezTo>
                  <a:cubicBezTo>
                    <a:pt x="47" y="98"/>
                    <a:pt x="47" y="100"/>
                    <a:pt x="47" y="103"/>
                  </a:cubicBezTo>
                  <a:cubicBezTo>
                    <a:pt x="47" y="112"/>
                    <a:pt x="53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8" y="113"/>
                    <a:pt x="57" y="111"/>
                    <a:pt x="57" y="108"/>
                  </a:cubicBezTo>
                  <a:cubicBezTo>
                    <a:pt x="57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1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51">
              <a:extLst>
                <a:ext uri="{FF2B5EF4-FFF2-40B4-BE49-F238E27FC236}">
                  <a16:creationId xmlns:a16="http://schemas.microsoft.com/office/drawing/2014/main" id="{EDC797A5-5E40-46BE-A594-87AB29565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217613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7 w 88"/>
                <a:gd name="T17" fmla="*/ 32 h 123"/>
                <a:gd name="T18" fmla="*/ 36 w 88"/>
                <a:gd name="T19" fmla="*/ 23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2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6" y="27"/>
                    <a:pt x="36" y="23"/>
                  </a:cubicBezTo>
                  <a:cubicBezTo>
                    <a:pt x="36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1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52">
              <a:extLst>
                <a:ext uri="{FF2B5EF4-FFF2-40B4-BE49-F238E27FC236}">
                  <a16:creationId xmlns:a16="http://schemas.microsoft.com/office/drawing/2014/main" id="{F020F2F8-1616-4657-B4EA-E67C1B3A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209675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6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7 h 77"/>
                <a:gd name="T12" fmla="*/ 51 w 51"/>
                <a:gd name="T13" fmla="*/ 22 h 77"/>
                <a:gd name="T14" fmla="*/ 24 w 51"/>
                <a:gd name="T15" fmla="*/ 0 h 77"/>
                <a:gd name="T16" fmla="*/ 0 w 51"/>
                <a:gd name="T17" fmla="*/ 20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2 h 77"/>
                <a:gd name="T28" fmla="*/ 29 w 51"/>
                <a:gd name="T29" fmla="*/ 45 h 77"/>
                <a:gd name="T30" fmla="*/ 1 w 51"/>
                <a:gd name="T31" fmla="*/ 72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8"/>
                    <a:pt x="45" y="65"/>
                    <a:pt x="44" y="66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6"/>
                    <a:pt x="27" y="53"/>
                    <a:pt x="34" y="47"/>
                  </a:cubicBezTo>
                  <a:cubicBezTo>
                    <a:pt x="43" y="40"/>
                    <a:pt x="51" y="33"/>
                    <a:pt x="51" y="22"/>
                  </a:cubicBezTo>
                  <a:cubicBezTo>
                    <a:pt x="51" y="8"/>
                    <a:pt x="39" y="0"/>
                    <a:pt x="24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26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6"/>
                    <a:pt x="17" y="4"/>
                    <a:pt x="22" y="4"/>
                  </a:cubicBezTo>
                  <a:cubicBezTo>
                    <a:pt x="34" y="4"/>
                    <a:pt x="40" y="13"/>
                    <a:pt x="40" y="22"/>
                  </a:cubicBezTo>
                  <a:cubicBezTo>
                    <a:pt x="40" y="32"/>
                    <a:pt x="32" y="40"/>
                    <a:pt x="29" y="45"/>
                  </a:cubicBezTo>
                  <a:lnTo>
                    <a:pt x="1" y="72"/>
                  </a:lnTo>
                  <a:cubicBezTo>
                    <a:pt x="0" y="73"/>
                    <a:pt x="0" y="73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53">
              <a:extLst>
                <a:ext uri="{FF2B5EF4-FFF2-40B4-BE49-F238E27FC236}">
                  <a16:creationId xmlns:a16="http://schemas.microsoft.com/office/drawing/2014/main" id="{BA339A92-9BC0-470C-A17A-19A5CEA6D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313" y="1309688"/>
              <a:ext cx="123825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54">
              <a:extLst>
                <a:ext uri="{FF2B5EF4-FFF2-40B4-BE49-F238E27FC236}">
                  <a16:creationId xmlns:a16="http://schemas.microsoft.com/office/drawing/2014/main" id="{9F8FABBE-8E58-4F6A-872E-5883B8AB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488" y="1328738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7 w 88"/>
                <a:gd name="T17" fmla="*/ 32 h 123"/>
                <a:gd name="T18" fmla="*/ 35 w 88"/>
                <a:gd name="T19" fmla="*/ 24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4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6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55">
              <a:extLst>
                <a:ext uri="{FF2B5EF4-FFF2-40B4-BE49-F238E27FC236}">
                  <a16:creationId xmlns:a16="http://schemas.microsoft.com/office/drawing/2014/main" id="{5E4ECB84-9611-4160-8D07-89EDAE21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135096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1" y="105"/>
                    <a:pt x="37" y="105"/>
                  </a:cubicBezTo>
                  <a:cubicBezTo>
                    <a:pt x="43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8" name="Freeform 56">
              <a:extLst>
                <a:ext uri="{FF2B5EF4-FFF2-40B4-BE49-F238E27FC236}">
                  <a16:creationId xmlns:a16="http://schemas.microsoft.com/office/drawing/2014/main" id="{DAE5907D-5E5F-4B0A-822D-6A906A0E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800" y="1325563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7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8 h 77"/>
                <a:gd name="T12" fmla="*/ 51 w 51"/>
                <a:gd name="T13" fmla="*/ 23 h 77"/>
                <a:gd name="T14" fmla="*/ 24 w 51"/>
                <a:gd name="T15" fmla="*/ 0 h 77"/>
                <a:gd name="T16" fmla="*/ 0 w 51"/>
                <a:gd name="T17" fmla="*/ 21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3 h 77"/>
                <a:gd name="T28" fmla="*/ 29 w 51"/>
                <a:gd name="T29" fmla="*/ 45 h 77"/>
                <a:gd name="T30" fmla="*/ 1 w 51"/>
                <a:gd name="T31" fmla="*/ 73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9"/>
                    <a:pt x="46" y="66"/>
                    <a:pt x="44" y="67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7"/>
                    <a:pt x="27" y="53"/>
                    <a:pt x="34" y="48"/>
                  </a:cubicBezTo>
                  <a:cubicBezTo>
                    <a:pt x="43" y="41"/>
                    <a:pt x="51" y="34"/>
                    <a:pt x="51" y="23"/>
                  </a:cubicBezTo>
                  <a:cubicBezTo>
                    <a:pt x="51" y="9"/>
                    <a:pt x="39" y="0"/>
                    <a:pt x="24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7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7"/>
                    <a:pt x="17" y="4"/>
                    <a:pt x="22" y="4"/>
                  </a:cubicBezTo>
                  <a:cubicBezTo>
                    <a:pt x="34" y="4"/>
                    <a:pt x="40" y="13"/>
                    <a:pt x="40" y="23"/>
                  </a:cubicBezTo>
                  <a:cubicBezTo>
                    <a:pt x="40" y="33"/>
                    <a:pt x="32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9" name="Freeform 57">
              <a:extLst>
                <a:ext uri="{FF2B5EF4-FFF2-40B4-BE49-F238E27FC236}">
                  <a16:creationId xmlns:a16="http://schemas.microsoft.com/office/drawing/2014/main" id="{EC627BC5-5FE9-4C47-8BBF-7F1AF1F2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284288"/>
              <a:ext cx="53975" cy="53975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1 h 110"/>
                <a:gd name="T8" fmla="*/ 58 w 110"/>
                <a:gd name="T9" fmla="*/ 51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1 h 110"/>
                <a:gd name="T18" fmla="*/ 5 w 110"/>
                <a:gd name="T19" fmla="*/ 51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1"/>
                    <a:pt x="107" y="51"/>
                    <a:pt x="105" y="51"/>
                  </a:cubicBezTo>
                  <a:lnTo>
                    <a:pt x="58" y="51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1"/>
                  </a:lnTo>
                  <a:lnTo>
                    <a:pt x="5" y="51"/>
                  </a:lnTo>
                  <a:cubicBezTo>
                    <a:pt x="3" y="51"/>
                    <a:pt x="0" y="51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0" name="Freeform 58">
              <a:extLst>
                <a:ext uri="{FF2B5EF4-FFF2-40B4-BE49-F238E27FC236}">
                  <a16:creationId xmlns:a16="http://schemas.microsoft.com/office/drawing/2014/main" id="{66945D6A-25F8-4AB4-A8AD-69E5F61E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190625"/>
              <a:ext cx="50800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1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2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9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2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9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5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3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80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9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9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1" name="Freeform 59">
              <a:extLst>
                <a:ext uri="{FF2B5EF4-FFF2-40B4-BE49-F238E27FC236}">
                  <a16:creationId xmlns:a16="http://schemas.microsoft.com/office/drawing/2014/main" id="{7209DBE9-EEC3-43E9-B6EC-5BEDB393A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254125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8 h 232"/>
                <a:gd name="T20" fmla="*/ 120 w 221"/>
                <a:gd name="T21" fmla="*/ 8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3" y="8"/>
                    <a:pt x="158" y="10"/>
                    <a:pt x="159" y="10"/>
                  </a:cubicBezTo>
                  <a:cubicBezTo>
                    <a:pt x="168" y="12"/>
                    <a:pt x="183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2" name="Freeform 60">
              <a:extLst>
                <a:ext uri="{FF2B5EF4-FFF2-40B4-BE49-F238E27FC236}">
                  <a16:creationId xmlns:a16="http://schemas.microsoft.com/office/drawing/2014/main" id="{E9CC3991-D20B-424B-8DE1-5A2589499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5" y="1389063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5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3" name="Freeform 61">
              <a:extLst>
                <a:ext uri="{FF2B5EF4-FFF2-40B4-BE49-F238E27FC236}">
                  <a16:creationId xmlns:a16="http://schemas.microsoft.com/office/drawing/2014/main" id="{6F764D39-1B05-43B1-A24E-10A04326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5" y="1274763"/>
              <a:ext cx="42863" cy="73025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7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2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2"/>
                    <a:pt x="30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9" y="148"/>
                    <a:pt x="30" y="144"/>
                    <a:pt x="30" y="142"/>
                  </a:cubicBezTo>
                  <a:lnTo>
                    <a:pt x="36" y="117"/>
                  </a:lnTo>
                  <a:cubicBezTo>
                    <a:pt x="63" y="116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7" y="54"/>
                    <a:pt x="77" y="68"/>
                  </a:cubicBezTo>
                  <a:cubicBezTo>
                    <a:pt x="77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4" name="Freeform 62">
              <a:extLst>
                <a:ext uri="{FF2B5EF4-FFF2-40B4-BE49-F238E27FC236}">
                  <a16:creationId xmlns:a16="http://schemas.microsoft.com/office/drawing/2014/main" id="{921BDA50-D63D-4FBC-AD1D-8727FFE15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1258888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1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39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5" y="41"/>
                    <a:pt x="45" y="41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5" name="Freeform 63">
              <a:extLst>
                <a:ext uri="{FF2B5EF4-FFF2-40B4-BE49-F238E27FC236}">
                  <a16:creationId xmlns:a16="http://schemas.microsoft.com/office/drawing/2014/main" id="{F09D5F7B-0B59-469E-8E2B-2E8C3262E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0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6" name="Freeform 64">
              <a:extLst>
                <a:ext uri="{FF2B5EF4-FFF2-40B4-BE49-F238E27FC236}">
                  <a16:creationId xmlns:a16="http://schemas.microsoft.com/office/drawing/2014/main" id="{ED8DAE76-0BA2-4426-9C30-2559B873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9088" y="1295400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1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7" name="Freeform 65">
              <a:extLst>
                <a:ext uri="{FF2B5EF4-FFF2-40B4-BE49-F238E27FC236}">
                  <a16:creationId xmlns:a16="http://schemas.microsoft.com/office/drawing/2014/main" id="{ACF5912E-BAA8-48C3-8300-EF8F48BB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2700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8" name="Freeform 66">
              <a:extLst>
                <a:ext uri="{FF2B5EF4-FFF2-40B4-BE49-F238E27FC236}">
                  <a16:creationId xmlns:a16="http://schemas.microsoft.com/office/drawing/2014/main" id="{50631877-3FBD-4EE4-8A9A-4D07FB1A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8" y="1273175"/>
              <a:ext cx="33338" cy="58738"/>
            </a:xfrm>
            <a:custGeom>
              <a:avLst/>
              <a:gdLst>
                <a:gd name="T0" fmla="*/ 68 w 68"/>
                <a:gd name="T1" fmla="*/ 34 h 119"/>
                <a:gd name="T2" fmla="*/ 49 w 68"/>
                <a:gd name="T3" fmla="*/ 0 h 119"/>
                <a:gd name="T4" fmla="*/ 0 w 68"/>
                <a:gd name="T5" fmla="*/ 85 h 119"/>
                <a:gd name="T6" fmla="*/ 20 w 68"/>
                <a:gd name="T7" fmla="*/ 119 h 119"/>
                <a:gd name="T8" fmla="*/ 68 w 68"/>
                <a:gd name="T9" fmla="*/ 34 h 119"/>
                <a:gd name="T10" fmla="*/ 18 w 68"/>
                <a:gd name="T11" fmla="*/ 57 h 119"/>
                <a:gd name="T12" fmla="*/ 30 w 68"/>
                <a:gd name="T13" fmla="*/ 21 h 119"/>
                <a:gd name="T14" fmla="*/ 48 w 68"/>
                <a:gd name="T15" fmla="*/ 4 h 119"/>
                <a:gd name="T16" fmla="*/ 58 w 68"/>
                <a:gd name="T17" fmla="*/ 24 h 119"/>
                <a:gd name="T18" fmla="*/ 52 w 68"/>
                <a:gd name="T19" fmla="*/ 57 h 119"/>
                <a:gd name="T20" fmla="*/ 18 w 68"/>
                <a:gd name="T21" fmla="*/ 57 h 119"/>
                <a:gd name="T22" fmla="*/ 51 w 68"/>
                <a:gd name="T23" fmla="*/ 62 h 119"/>
                <a:gd name="T24" fmla="*/ 39 w 68"/>
                <a:gd name="T25" fmla="*/ 96 h 119"/>
                <a:gd name="T26" fmla="*/ 20 w 68"/>
                <a:gd name="T27" fmla="*/ 115 h 119"/>
                <a:gd name="T28" fmla="*/ 11 w 68"/>
                <a:gd name="T29" fmla="*/ 95 h 119"/>
                <a:gd name="T30" fmla="*/ 16 w 68"/>
                <a:gd name="T31" fmla="*/ 62 h 119"/>
                <a:gd name="T32" fmla="*/ 51 w 68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19">
                  <a:moveTo>
                    <a:pt x="68" y="34"/>
                  </a:moveTo>
                  <a:cubicBezTo>
                    <a:pt x="68" y="23"/>
                    <a:pt x="66" y="0"/>
                    <a:pt x="49" y="0"/>
                  </a:cubicBezTo>
                  <a:cubicBezTo>
                    <a:pt x="25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3" y="119"/>
                    <a:pt x="68" y="71"/>
                    <a:pt x="68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4"/>
                    <a:pt x="48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6" y="41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5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1"/>
                    <a:pt x="11" y="95"/>
                  </a:cubicBezTo>
                  <a:cubicBezTo>
                    <a:pt x="11" y="88"/>
                    <a:pt x="12" y="79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9" name="Freeform 67">
              <a:extLst>
                <a:ext uri="{FF2B5EF4-FFF2-40B4-BE49-F238E27FC236}">
                  <a16:creationId xmlns:a16="http://schemas.microsoft.com/office/drawing/2014/main" id="{BAFBF32D-6EF2-4A6E-BF12-295849D40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625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0" name="Freeform 68">
              <a:extLst>
                <a:ext uri="{FF2B5EF4-FFF2-40B4-BE49-F238E27FC236}">
                  <a16:creationId xmlns:a16="http://schemas.microsoft.com/office/drawing/2014/main" id="{E96EC0F9-F1E0-4C24-B9C6-CC594B51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1311275"/>
              <a:ext cx="28575" cy="41275"/>
            </a:xfrm>
            <a:custGeom>
              <a:avLst/>
              <a:gdLst>
                <a:gd name="T0" fmla="*/ 27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5 h 82"/>
                <a:gd name="T12" fmla="*/ 17 w 57"/>
                <a:gd name="T13" fmla="*/ 7 h 82"/>
                <a:gd name="T14" fmla="*/ 17 w 57"/>
                <a:gd name="T15" fmla="*/ 9 h 82"/>
                <a:gd name="T16" fmla="*/ 0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29 w 57"/>
                <a:gd name="T27" fmla="*/ 64 h 82"/>
                <a:gd name="T28" fmla="*/ 29 w 57"/>
                <a:gd name="T29" fmla="*/ 66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1 w 57"/>
                <a:gd name="T41" fmla="*/ 78 h 82"/>
                <a:gd name="T42" fmla="*/ 37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29 w 57"/>
                <a:gd name="T51" fmla="*/ 43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0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29 w 57"/>
                <a:gd name="T65" fmla="*/ 39 h 82"/>
                <a:gd name="T66" fmla="*/ 16 w 57"/>
                <a:gd name="T67" fmla="*/ 50 h 82"/>
                <a:gd name="T68" fmla="*/ 27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3"/>
                  </a:move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8" y="1"/>
                    <a:pt x="8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0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79"/>
                    <a:pt x="9" y="77"/>
                  </a:cubicBezTo>
                  <a:cubicBezTo>
                    <a:pt x="9" y="76"/>
                    <a:pt x="14" y="56"/>
                    <a:pt x="15" y="54"/>
                  </a:cubicBezTo>
                  <a:cubicBezTo>
                    <a:pt x="23" y="55"/>
                    <a:pt x="29" y="58"/>
                    <a:pt x="29" y="64"/>
                  </a:cubicBezTo>
                  <a:cubicBezTo>
                    <a:pt x="29" y="64"/>
                    <a:pt x="29" y="65"/>
                    <a:pt x="29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2"/>
                    <a:pt x="54" y="62"/>
                    <a:pt x="54" y="62"/>
                  </a:cubicBezTo>
                  <a:cubicBezTo>
                    <a:pt x="52" y="62"/>
                    <a:pt x="52" y="63"/>
                    <a:pt x="52" y="65"/>
                  </a:cubicBezTo>
                  <a:cubicBezTo>
                    <a:pt x="50" y="70"/>
                    <a:pt x="47" y="78"/>
                    <a:pt x="41" y="78"/>
                  </a:cubicBezTo>
                  <a:cubicBezTo>
                    <a:pt x="38" y="78"/>
                    <a:pt x="37" y="75"/>
                    <a:pt x="37" y="72"/>
                  </a:cubicBezTo>
                  <a:cubicBezTo>
                    <a:pt x="37" y="70"/>
                    <a:pt x="37" y="70"/>
                    <a:pt x="38" y="67"/>
                  </a:cubicBezTo>
                  <a:cubicBezTo>
                    <a:pt x="38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3" y="49"/>
                    <a:pt x="28" y="45"/>
                    <a:pt x="29" y="43"/>
                  </a:cubicBezTo>
                  <a:cubicBezTo>
                    <a:pt x="35" y="38"/>
                    <a:pt x="41" y="32"/>
                    <a:pt x="48" y="32"/>
                  </a:cubicBezTo>
                  <a:cubicBezTo>
                    <a:pt x="49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0" y="45"/>
                  </a:cubicBezTo>
                  <a:cubicBezTo>
                    <a:pt x="53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1" y="29"/>
                    <a:pt x="35" y="34"/>
                    <a:pt x="29" y="39"/>
                  </a:cubicBezTo>
                  <a:cubicBezTo>
                    <a:pt x="24" y="44"/>
                    <a:pt x="21" y="48"/>
                    <a:pt x="16" y="50"/>
                  </a:cubicBezTo>
                  <a:lnTo>
                    <a:pt x="27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1" name="Freeform 69">
              <a:extLst>
                <a:ext uri="{FF2B5EF4-FFF2-40B4-BE49-F238E27FC236}">
                  <a16:creationId xmlns:a16="http://schemas.microsoft.com/office/drawing/2014/main" id="{1DB9DDBD-0F2F-4FE5-926B-F54F9B14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1270000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2" name="Freeform 70">
              <a:extLst>
                <a:ext uri="{FF2B5EF4-FFF2-40B4-BE49-F238E27FC236}">
                  <a16:creationId xmlns:a16="http://schemas.microsoft.com/office/drawing/2014/main" id="{81ED0C01-C944-4AA1-9728-138481967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1295400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3" name="Freeform 71">
              <a:extLst>
                <a:ext uri="{FF2B5EF4-FFF2-40B4-BE49-F238E27FC236}">
                  <a16:creationId xmlns:a16="http://schemas.microsoft.com/office/drawing/2014/main" id="{6FEF5833-BE45-4B34-B229-E778FA03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1005521" y="1094242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Distribution function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931774" y="2254844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Overdamped case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82873" y="4167310"/>
            <a:ext cx="4128876" cy="1783086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4" name="正方形/長方形 303"/>
          <p:cNvSpPr/>
          <p:nvPr/>
        </p:nvSpPr>
        <p:spPr>
          <a:xfrm>
            <a:off x="2015628" y="3305332"/>
            <a:ext cx="1230434" cy="790131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5" name="正方形/長方形 304"/>
          <p:cNvSpPr/>
          <p:nvPr/>
        </p:nvSpPr>
        <p:spPr>
          <a:xfrm>
            <a:off x="4787831" y="3452307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6" name="正方形/長方形 305"/>
          <p:cNvSpPr/>
          <p:nvPr/>
        </p:nvSpPr>
        <p:spPr>
          <a:xfrm>
            <a:off x="422309" y="6041396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Smoluchowski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310" name="図 3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45" y="1043358"/>
            <a:ext cx="786064" cy="1156645"/>
          </a:xfrm>
          <a:prstGeom prst="rect">
            <a:avLst/>
          </a:prstGeom>
        </p:spPr>
      </p:pic>
      <p:sp>
        <p:nvSpPr>
          <p:cNvPr id="307" name="正方形/長方形 306"/>
          <p:cNvSpPr/>
          <p:nvPr/>
        </p:nvSpPr>
        <p:spPr>
          <a:xfrm>
            <a:off x="7223306" y="4635236"/>
            <a:ext cx="1492295" cy="584310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1" name="正方形/長方形 310"/>
          <p:cNvSpPr/>
          <p:nvPr/>
        </p:nvSpPr>
        <p:spPr>
          <a:xfrm>
            <a:off x="5192395" y="4643713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AE4BDF-ED29-32B5-4177-353B9D67D163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A82B4FD-9433-3910-38EC-ECFC9AD68A10}"/>
              </a:ext>
            </a:extLst>
          </p:cNvPr>
          <p:cNvSpPr/>
          <p:nvPr/>
        </p:nvSpPr>
        <p:spPr>
          <a:xfrm>
            <a:off x="303583" y="6458763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216540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4" y="3029588"/>
            <a:ext cx="3537286" cy="2519288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30811" y="119624"/>
            <a:ext cx="7580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Numerical Tests for Brownian Oscillator Model</a:t>
            </a:r>
            <a:endParaRPr lang="ja-JP" altLang="en-US" sz="2800" dirty="0"/>
          </a:p>
        </p:txBody>
      </p:sp>
      <p:sp>
        <p:nvSpPr>
          <p:cNvPr id="3" name="正方形/長方形 2"/>
          <p:cNvSpPr/>
          <p:nvPr/>
        </p:nvSpPr>
        <p:spPr>
          <a:xfrm>
            <a:off x="4624353" y="2638481"/>
            <a:ext cx="27238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30811" y="257696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itchFamily="50" charset="-128"/>
                <a:cs typeface="Arial Unicode MS" pitchFamily="50" charset="-128"/>
              </a:rPr>
              <a:t>Underdamped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4571828" y="2238366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Smoluchowski cases</a:t>
            </a:r>
            <a:endParaRPr lang="ja-JP" altLang="en-US" dirty="0"/>
          </a:p>
        </p:txBody>
      </p:sp>
      <p:sp>
        <p:nvSpPr>
          <p:cNvPr id="63" name="正方形/長方形 62"/>
          <p:cNvSpPr/>
          <p:nvPr/>
        </p:nvSpPr>
        <p:spPr>
          <a:xfrm>
            <a:off x="467544" y="2213346"/>
            <a:ext cx="30444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Q. Fokker-Planck cases</a:t>
            </a:r>
            <a:endParaRPr lang="ja-JP" altLang="en-US" dirty="0"/>
          </a:p>
        </p:txBody>
      </p:sp>
      <p:graphicFrame>
        <p:nvGraphicFramePr>
          <p:cNvPr id="110" name="Object 3"/>
          <p:cNvGraphicFramePr>
            <a:graphicFrameLocks noChangeAspect="1"/>
          </p:cNvGraphicFramePr>
          <p:nvPr/>
        </p:nvGraphicFramePr>
        <p:xfrm>
          <a:off x="651217" y="1079825"/>
          <a:ext cx="2271230" cy="3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87440" imgH="495000" progId="Equation.DSMT4">
                  <p:embed/>
                </p:oleObj>
              </mc:Choice>
              <mc:Fallback>
                <p:oleObj name="Equation" r:id="rId3" imgW="3187440" imgH="495000" progId="Equation.DSMT4">
                  <p:embed/>
                  <p:pic>
                    <p:nvPicPr>
                      <p:cNvPr id="1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17" y="1079825"/>
                        <a:ext cx="2271230" cy="3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" name="図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048" y="675661"/>
            <a:ext cx="2533650" cy="105727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152" y="750875"/>
            <a:ext cx="1408024" cy="1133020"/>
          </a:xfrm>
          <a:prstGeom prst="rect">
            <a:avLst/>
          </a:prstGeom>
        </p:spPr>
      </p:pic>
      <p:sp>
        <p:nvSpPr>
          <p:cNvPr id="112" name="正方形/長方形 111"/>
          <p:cNvSpPr/>
          <p:nvPr/>
        </p:nvSpPr>
        <p:spPr>
          <a:xfrm>
            <a:off x="1061702" y="5673133"/>
            <a:ext cx="2053767" cy="7386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a harmonic system,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QFP and CFP results 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are identical 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3501" y="2946246"/>
            <a:ext cx="3682546" cy="30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42118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92206" y="6409044"/>
            <a:ext cx="859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(Source codes will be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771057"/>
              </p:ext>
            </p:extLst>
          </p:nvPr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CC9F928F-4181-3A78-FE13-F477307FC6BE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625806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416709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524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114300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Markovian (white noise) approximation</a:t>
            </a:r>
            <a:r>
              <a:rPr lang="ja-JP" altLang="en-US" sz="3600" dirty="0"/>
              <a:t> </a:t>
            </a:r>
            <a:br>
              <a:rPr lang="en-US" altLang="ja-JP" sz="3600" dirty="0"/>
            </a:br>
            <a:r>
              <a:rPr lang="en-US" altLang="ja-JP" sz="3600" dirty="0"/>
              <a:t>(Van Hove limit)</a:t>
            </a:r>
            <a:endParaRPr kumimoji="1" lang="ja-JP" altLang="en-US" sz="3600" dirty="0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92057"/>
              </p:ext>
            </p:extLst>
          </p:nvPr>
        </p:nvGraphicFramePr>
        <p:xfrm>
          <a:off x="1240057" y="2319748"/>
          <a:ext cx="1727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609480" progId="Equation.DSMT4">
                  <p:embed/>
                </p:oleObj>
              </mc:Choice>
              <mc:Fallback>
                <p:oleObj name="Equation" r:id="rId2" imgW="1726920" imgH="609480" progId="Equation.DSMT4">
                  <p:embed/>
                  <p:pic>
                    <p:nvPicPr>
                      <p:cNvPr id="7373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057" y="2319748"/>
                        <a:ext cx="1727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7373"/>
              </p:ext>
            </p:extLst>
          </p:nvPr>
        </p:nvGraphicFramePr>
        <p:xfrm>
          <a:off x="884238" y="1493838"/>
          <a:ext cx="3263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3760" imgH="660240" progId="Equation.DSMT4">
                  <p:embed/>
                </p:oleObj>
              </mc:Choice>
              <mc:Fallback>
                <p:oleObj name="Equation" r:id="rId4" imgW="3263760" imgH="660240" progId="Equation.DSMT4">
                  <p:embed/>
                  <p:pic>
                    <p:nvPicPr>
                      <p:cNvPr id="737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1493838"/>
                        <a:ext cx="3263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655500"/>
              </p:ext>
            </p:extLst>
          </p:nvPr>
        </p:nvGraphicFramePr>
        <p:xfrm>
          <a:off x="2411760" y="4264175"/>
          <a:ext cx="3797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97280" imgH="596880" progId="Equation.DSMT4">
                  <p:embed/>
                </p:oleObj>
              </mc:Choice>
              <mc:Fallback>
                <p:oleObj name="Equation" r:id="rId6" imgW="3797280" imgH="596880" progId="Equation.DSMT4">
                  <p:embed/>
                  <p:pic>
                    <p:nvPicPr>
                      <p:cNvPr id="737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264175"/>
                        <a:ext cx="3797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575956" y="3121709"/>
            <a:ext cx="4428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r>
              <a:rPr lang="ja-JP" altLang="en-US" dirty="0">
                <a:solidFill>
                  <a:srgbClr val="0066FF"/>
                </a:solidFill>
                <a:ea typeface="Arial Unicode MS" panose="020B0604020202020204" pitchFamily="50" charset="-128"/>
              </a:rPr>
              <a:t>                           </a:t>
            </a:r>
            <a:r>
              <a:rPr lang="en-US" altLang="ja-JP" dirty="0">
                <a:ea typeface="Arial Unicode MS" panose="020B0604020202020204" pitchFamily="50" charset="-128"/>
              </a:rPr>
              <a:t>and</a:t>
            </a:r>
            <a:r>
              <a:rPr lang="ja-JP" altLang="en-US" dirty="0">
                <a:ea typeface="Arial Unicode MS" panose="020B0604020202020204" pitchFamily="50" charset="-128"/>
              </a:rPr>
              <a:t>　　　　　　　　　　　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     or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                                     </a:t>
            </a:r>
          </a:p>
          <a:p>
            <a:endParaRPr lang="en-US" altLang="ja-JP" sz="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and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300051"/>
              </p:ext>
            </p:extLst>
          </p:nvPr>
        </p:nvGraphicFramePr>
        <p:xfrm>
          <a:off x="4510152" y="3139313"/>
          <a:ext cx="148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17160" progId="Equation.DSMT4">
                  <p:embed/>
                </p:oleObj>
              </mc:Choice>
              <mc:Fallback>
                <p:oleObj name="Equation" r:id="rId8" imgW="1485720" imgH="317160" progId="Equation.DSMT4">
                  <p:embed/>
                  <p:pic>
                    <p:nvPicPr>
                      <p:cNvPr id="7373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152" y="3139313"/>
                        <a:ext cx="1485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2746"/>
              </p:ext>
            </p:extLst>
          </p:nvPr>
        </p:nvGraphicFramePr>
        <p:xfrm>
          <a:off x="4679298" y="3711422"/>
          <a:ext cx="110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317160" progId="Equation.DSMT4">
                  <p:embed/>
                </p:oleObj>
              </mc:Choice>
              <mc:Fallback>
                <p:oleObj name="Equation" r:id="rId10" imgW="1104840" imgH="317160" progId="Equation.DSMT4">
                  <p:embed/>
                  <p:pic>
                    <p:nvPicPr>
                      <p:cNvPr id="7373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298" y="3711422"/>
                        <a:ext cx="1104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46122"/>
              </p:ext>
            </p:extLst>
          </p:nvPr>
        </p:nvGraphicFramePr>
        <p:xfrm>
          <a:off x="3461254" y="2410875"/>
          <a:ext cx="307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73320" imgH="368280" progId="Equation.DSMT4">
                  <p:embed/>
                </p:oleObj>
              </mc:Choice>
              <mc:Fallback>
                <p:oleObj name="Equation" r:id="rId12" imgW="3073320" imgH="368280" progId="Equation.DSMT4">
                  <p:embed/>
                  <p:pic>
                    <p:nvPicPr>
                      <p:cNvPr id="7373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254" y="2410875"/>
                        <a:ext cx="307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363494" y="443589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95536" y="56456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23040"/>
              </p:ext>
            </p:extLst>
          </p:nvPr>
        </p:nvGraphicFramePr>
        <p:xfrm>
          <a:off x="2122135" y="5532473"/>
          <a:ext cx="485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51360" imgH="596880" progId="Equation.DSMT4">
                  <p:embed/>
                </p:oleObj>
              </mc:Choice>
              <mc:Fallback>
                <p:oleObj name="Equation" r:id="rId14" imgW="4851360" imgH="596880" progId="Equation.DSMT4">
                  <p:embed/>
                  <p:pic>
                    <p:nvPicPr>
                      <p:cNvPr id="737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35" y="5532473"/>
                        <a:ext cx="4851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54060"/>
              </p:ext>
            </p:extLst>
          </p:nvPr>
        </p:nvGraphicFramePr>
        <p:xfrm>
          <a:off x="2624830" y="4945174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79480" imgH="419040" progId="Equation.DSMT4">
                  <p:embed/>
                </p:oleObj>
              </mc:Choice>
              <mc:Fallback>
                <p:oleObj name="Equation" r:id="rId16" imgW="2679480" imgH="419040" progId="Equation.DSMT4">
                  <p:embed/>
                  <p:pic>
                    <p:nvPicPr>
                      <p:cNvPr id="737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830" y="4945174"/>
                        <a:ext cx="2679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109475"/>
              </p:ext>
            </p:extLst>
          </p:nvPr>
        </p:nvGraphicFramePr>
        <p:xfrm>
          <a:off x="2551184" y="6286520"/>
          <a:ext cx="382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22480" imgH="444240" progId="Equation.DSMT4">
                  <p:embed/>
                </p:oleObj>
              </mc:Choice>
              <mc:Fallback>
                <p:oleObj name="Equation" r:id="rId18" imgW="3822480" imgH="444240" progId="Equation.DSMT4">
                  <p:embed/>
                  <p:pic>
                    <p:nvPicPr>
                      <p:cNvPr id="737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84" y="6286520"/>
                        <a:ext cx="3822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357686" y="1714488"/>
            <a:ext cx="2715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dependent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686548" y="2428780"/>
            <a:ext cx="242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(don’t forget </a:t>
            </a:r>
            <a:r>
              <a:rPr lang="en-US" altLang="ja-JP" dirty="0" err="1">
                <a:ea typeface="Arial Unicode MS" panose="020B0604020202020204" pitchFamily="50" charset="-128"/>
              </a:rPr>
              <a:t>Im</a:t>
            </a:r>
            <a:r>
              <a:rPr lang="en-US" altLang="ja-JP" dirty="0">
                <a:ea typeface="Arial Unicode MS" panose="020B0604020202020204" pitchFamily="50" charset="-128"/>
              </a:rPr>
              <a:t> part!)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58016" y="3286124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White noise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89939"/>
              </p:ext>
            </p:extLst>
          </p:nvPr>
        </p:nvGraphicFramePr>
        <p:xfrm>
          <a:off x="3034027" y="2527023"/>
          <a:ext cx="292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1960" imgH="190440" progId="Equation.DSMT4">
                  <p:embed/>
                </p:oleObj>
              </mc:Choice>
              <mc:Fallback>
                <p:oleObj name="Equation" r:id="rId20" imgW="291960" imgH="190440" progId="Equation.DSMT4">
                  <p:embed/>
                  <p:pic>
                    <p:nvPicPr>
                      <p:cNvPr id="7374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27" y="2527023"/>
                        <a:ext cx="2921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6929454" y="3929066"/>
            <a:ext cx="1964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(under RWA)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481044" y="4929198"/>
            <a:ext cx="177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Fluctuation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dissipation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theorem</a:t>
            </a:r>
            <a:endParaRPr lang="ja-JP" altLang="en-US" sz="2400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 flipV="1">
            <a:off x="7358081" y="4857759"/>
            <a:ext cx="1500198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37"/>
          <p:cNvSpPr>
            <a:spLocks noChangeShapeType="1"/>
          </p:cNvSpPr>
          <p:nvPr/>
        </p:nvSpPr>
        <p:spPr bwMode="auto">
          <a:xfrm>
            <a:off x="7286644" y="4857760"/>
            <a:ext cx="1500198" cy="12144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12172"/>
              </p:ext>
            </p:extLst>
          </p:nvPr>
        </p:nvGraphicFramePr>
        <p:xfrm>
          <a:off x="2213923" y="3140074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31560" imgH="291960" progId="Equation.DSMT4">
                  <p:embed/>
                </p:oleObj>
              </mc:Choice>
              <mc:Fallback>
                <p:oleObj name="Equation" r:id="rId22" imgW="1231560" imgH="2919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923" y="3140074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822"/>
              </p:ext>
            </p:extLst>
          </p:nvPr>
        </p:nvGraphicFramePr>
        <p:xfrm>
          <a:off x="2291077" y="3686130"/>
          <a:ext cx="177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7680" imgH="342720" progId="Equation.DSMT4">
                  <p:embed/>
                </p:oleObj>
              </mc:Choice>
              <mc:Fallback>
                <p:oleObj name="Equation" r:id="rId24" imgW="1777680" imgH="3427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1077" y="3686130"/>
                        <a:ext cx="177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DBE22A-0917-4F1D-A278-C62D3F445CA0}"/>
              </a:ext>
            </a:extLst>
          </p:cNvPr>
          <p:cNvSpPr/>
          <p:nvPr/>
        </p:nvSpPr>
        <p:spPr>
          <a:xfrm>
            <a:off x="4477206" y="3079671"/>
            <a:ext cx="1645172" cy="442004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BD9712-CEE5-409A-B890-A33567269D1C}"/>
              </a:ext>
            </a:extLst>
          </p:cNvPr>
          <p:cNvSpPr/>
          <p:nvPr/>
        </p:nvSpPr>
        <p:spPr>
          <a:xfrm>
            <a:off x="4583158" y="3653255"/>
            <a:ext cx="1339888" cy="432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5" grpId="0"/>
      <p:bldP spid="17" grpId="0" animBg="1"/>
      <p:bldP spid="21" grpId="0"/>
      <p:bldP spid="22" grpId="0"/>
      <p:bldP spid="3" grpId="0" animBg="1"/>
      <p:bldP spid="28" grpId="0" animBg="1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9943" y="26017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13. Hierarchy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of motion for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nonOhmic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bath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71678"/>
            <a:ext cx="4064508" cy="8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5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143248"/>
            <a:ext cx="2428892" cy="274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正方形/長方形 8"/>
          <p:cNvSpPr/>
          <p:nvPr/>
        </p:nvSpPr>
        <p:spPr>
          <a:xfrm>
            <a:off x="1000100" y="1500174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Multi-level system with the BO distribution</a:t>
            </a:r>
          </a:p>
        </p:txBody>
      </p:sp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8" y="1285860"/>
            <a:ext cx="3671882" cy="19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1000100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hierarchy equations for </a:t>
            </a:r>
            <a:r>
              <a:rPr lang="en-US" altLang="ja-JP" b="1" dirty="0" err="1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nonOhmic</a:t>
            </a:r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noise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285984" y="3643314"/>
            <a:ext cx="3986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 (1994).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5143512"/>
            <a:ext cx="2479167" cy="137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正方形/長方形 17"/>
          <p:cNvSpPr/>
          <p:nvPr/>
        </p:nvSpPr>
        <p:spPr>
          <a:xfrm>
            <a:off x="1214414" y="47148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Stark effects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285984" y="4000504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627716" name="Picture 4" descr="C:\Users\tanimura.THEOCHEM.000\Documents\Word\論文\田中JPSJ09\MLS.ep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5214950"/>
            <a:ext cx="1357322" cy="1196139"/>
          </a:xfrm>
          <a:prstGeom prst="rect">
            <a:avLst/>
          </a:prstGeom>
          <a:noFill/>
        </p:spPr>
      </p:pic>
      <p:sp>
        <p:nvSpPr>
          <p:cNvPr id="16" name="正方形/長方形 15"/>
          <p:cNvSpPr/>
          <p:nvPr/>
        </p:nvSpPr>
        <p:spPr>
          <a:xfrm>
            <a:off x="4071934" y="4643446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ET reaction rates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57224" y="3571876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High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57224" y="400050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Low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80" y="5214950"/>
            <a:ext cx="1660909" cy="12865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6574560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Quantum Environment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44389" y="3523952"/>
            <a:ext cx="3399611" cy="122799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5380" y="4878926"/>
            <a:ext cx="3398620" cy="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70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7786688" cy="30972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ja-JP" sz="2800" dirty="0"/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character of the heat bath is determined by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computer simulations or experimental means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43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81213" y="1384300"/>
          <a:ext cx="3681412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0" imgH="965160" progId="Equation.DSMT4">
                  <p:embed/>
                </p:oleObj>
              </mc:Choice>
              <mc:Fallback>
                <p:oleObj name="Equation" r:id="rId3" imgW="3682800" imgH="965160" progId="Equation.DSMT4">
                  <p:embed/>
                  <p:pic>
                    <p:nvPicPr>
                      <p:cNvPr id="1843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13" y="1384300"/>
                        <a:ext cx="3681412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1362075" y="3446463"/>
          <a:ext cx="2371725" cy="260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5" imgW="2838846" imgH="3115110" progId="Paint.Picture">
                  <p:embed/>
                </p:oleObj>
              </mc:Choice>
              <mc:Fallback>
                <p:oleObj name="ビットマップ イメージ" r:id="rId5" imgW="2838846" imgH="3115110" progId="Paint.Picture">
                  <p:embed/>
                  <p:pic>
                    <p:nvPicPr>
                      <p:cNvPr id="2253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3446463"/>
                        <a:ext cx="2371725" cy="260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968375" y="6081713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Moritsugu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Kitao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Kidera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PRL 85, 3970 (2000)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549" y="3429000"/>
            <a:ext cx="302545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17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5719860" y="3021021"/>
            <a:ext cx="2020343" cy="3149582"/>
          </a:xfrm>
          <a:prstGeom prst="rect">
            <a:avLst/>
          </a:prstGeom>
          <a:ln w="12700">
            <a:round/>
          </a:ln>
        </p:spPr>
      </p:pic>
      <p:sp>
        <p:nvSpPr>
          <p:cNvPr id="12" name="正方形/長方形 11"/>
          <p:cNvSpPr/>
          <p:nvPr/>
        </p:nvSpPr>
        <p:spPr>
          <a:xfrm>
            <a:off x="5283803" y="6183371"/>
            <a:ext cx="3133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Valleau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Eisfeld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Aspuru-Guzik</a:t>
            </a:r>
            <a:r>
              <a:rPr lang="en-US" altLang="ja-JP" dirty="0">
                <a:ea typeface="Arial Unicode MS" panose="020B0604020202020204" pitchFamily="50" charset="-128"/>
              </a:rPr>
              <a:t>, JCP(2012)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7392" y="3582746"/>
            <a:ext cx="3604489" cy="23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Electron transfer problem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932040" y="4373850"/>
            <a:ext cx="421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Fleming,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Martin&amp;Breton</a:t>
            </a:r>
            <a:r>
              <a:rPr lang="en-US" altLang="ja-JP" sz="1600" dirty="0">
                <a:ea typeface="Arial Unicode MS" panose="020B0604020202020204" pitchFamily="50" charset="-128"/>
              </a:rPr>
              <a:t>, Nature 333,190 (1988).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Cho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Silvey</a:t>
            </a:r>
            <a:r>
              <a:rPr lang="en-US" altLang="ja-JP" sz="1600" dirty="0">
                <a:ea typeface="Arial Unicode MS" panose="020B0604020202020204" pitchFamily="50" charset="-128"/>
              </a:rPr>
              <a:t> JCP, 103, 595 (1995).</a:t>
            </a:r>
          </a:p>
          <a:p>
            <a:r>
              <a:rPr lang="en-US" altLang="ja-JP" sz="1600" dirty="0" err="1">
                <a:ea typeface="Arial Unicode MS" panose="020B0604020202020204" pitchFamily="50" charset="-128"/>
              </a:rPr>
              <a:t>Makri</a:t>
            </a:r>
            <a:r>
              <a:rPr lang="en-US" altLang="ja-JP" sz="1600" dirty="0">
                <a:ea typeface="Arial Unicode MS" panose="020B0604020202020204" pitchFamily="50" charset="-128"/>
              </a:rPr>
              <a:t> et al, PNAS 93, 3926 (1996).</a:t>
            </a:r>
          </a:p>
          <a:p>
            <a:endParaRPr lang="ja-JP" altLang="en-US" sz="1600" dirty="0">
              <a:ea typeface="Arial Unicode MS" panose="020B0604020202020204" pitchFamily="50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65" y="1566353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166" y="1772816"/>
            <a:ext cx="1688144" cy="126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5389564" y="368188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Richard </a:t>
            </a:r>
            <a:r>
              <a:rPr lang="en-US" altLang="ja-JP" dirty="0" err="1">
                <a:ea typeface="Arial Unicode MS" panose="020B0604020202020204" pitchFamily="50" charset="-128"/>
              </a:rPr>
              <a:t>Cogdell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70" y="1313649"/>
            <a:ext cx="40100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1"/>
          <p:cNvSpPr>
            <a:spLocks/>
          </p:cNvSpPr>
          <p:nvPr/>
        </p:nvSpPr>
        <p:spPr bwMode="auto">
          <a:xfrm>
            <a:off x="617262" y="3388801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displaced oscillators  + heat bath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131926"/>
              </p:ext>
            </p:extLst>
          </p:nvPr>
        </p:nvGraphicFramePr>
        <p:xfrm>
          <a:off x="323850" y="4070350"/>
          <a:ext cx="35941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2438280" progId="Equation.DSMT4">
                  <p:embed/>
                </p:oleObj>
              </mc:Choice>
              <mc:Fallback>
                <p:oleObj name="Equation" r:id="rId5" imgW="3593880" imgH="243828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070350"/>
                        <a:ext cx="35941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5"/>
          <p:cNvSpPr>
            <a:spLocks/>
          </p:cNvSpPr>
          <p:nvPr/>
        </p:nvSpPr>
        <p:spPr bwMode="auto">
          <a:xfrm>
            <a:off x="186016" y="4693013"/>
            <a:ext cx="3786214" cy="1800201"/>
          </a:xfrm>
          <a:prstGeom prst="roundRect">
            <a:avLst>
              <a:gd name="adj" fmla="val 8769"/>
            </a:avLst>
          </a:prstGeom>
          <a:solidFill>
            <a:schemeClr val="accent1">
              <a:alpha val="40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17" y="1669980"/>
            <a:ext cx="37909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1"/>
          <p:cNvSpPr>
            <a:spLocks/>
          </p:cNvSpPr>
          <p:nvPr/>
        </p:nvSpPr>
        <p:spPr bwMode="auto">
          <a:xfrm>
            <a:off x="329917" y="3364906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Electric state  + oscillators  + heat bath</a:t>
            </a:r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971" y="1688228"/>
            <a:ext cx="3676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5"/>
          <p:cNvSpPr>
            <a:spLocks/>
          </p:cNvSpPr>
          <p:nvPr/>
        </p:nvSpPr>
        <p:spPr bwMode="auto">
          <a:xfrm>
            <a:off x="1372085" y="1459778"/>
            <a:ext cx="2868350" cy="1469868"/>
          </a:xfrm>
          <a:prstGeom prst="roundRect">
            <a:avLst>
              <a:gd name="adj" fmla="val 8769"/>
            </a:avLst>
          </a:prstGeom>
          <a:solidFill>
            <a:schemeClr val="accent1">
              <a:alpha val="38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AutoShape 5"/>
          <p:cNvSpPr>
            <a:spLocks/>
          </p:cNvSpPr>
          <p:nvPr/>
        </p:nvSpPr>
        <p:spPr bwMode="auto">
          <a:xfrm>
            <a:off x="6603296" y="1523062"/>
            <a:ext cx="1999548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990685"/>
              </p:ext>
            </p:extLst>
          </p:nvPr>
        </p:nvGraphicFramePr>
        <p:xfrm>
          <a:off x="4471988" y="4413250"/>
          <a:ext cx="320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558720" progId="Equation.DSMT4">
                  <p:embed/>
                </p:oleObj>
              </mc:Choice>
              <mc:Fallback>
                <p:oleObj name="Equation" r:id="rId9" imgW="3200400" imgH="5587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4413250"/>
                        <a:ext cx="320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5"/>
          <p:cNvSpPr>
            <a:spLocks/>
          </p:cNvSpPr>
          <p:nvPr/>
        </p:nvSpPr>
        <p:spPr bwMode="auto">
          <a:xfrm>
            <a:off x="4564775" y="5033490"/>
            <a:ext cx="4572000" cy="1119248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AutoShape 13"/>
          <p:cNvSpPr>
            <a:spLocks/>
          </p:cNvSpPr>
          <p:nvPr/>
        </p:nvSpPr>
        <p:spPr bwMode="auto">
          <a:xfrm>
            <a:off x="3979897" y="2825925"/>
            <a:ext cx="1152530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5519738" y="3187700"/>
          <a:ext cx="351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17560" imgH="838080" progId="Equation.DSMT4">
                  <p:embed/>
                </p:oleObj>
              </mc:Choice>
              <mc:Fallback>
                <p:oleObj name="Equation" r:id="rId11" imgW="3517560" imgH="838080" progId="Equation.DSMT4">
                  <p:embed/>
                  <p:pic>
                    <p:nvPicPr>
                      <p:cNvPr id="11" name="オブジェクト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738" y="3187700"/>
                        <a:ext cx="351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図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1955" y="1740950"/>
            <a:ext cx="1695809" cy="1263391"/>
          </a:xfrm>
          <a:prstGeom prst="rect">
            <a:avLst/>
          </a:prstGeom>
        </p:spPr>
      </p:pic>
      <p:sp>
        <p:nvSpPr>
          <p:cNvPr id="26" name="Rectangle 14"/>
          <p:cNvSpPr>
            <a:spLocks/>
          </p:cNvSpPr>
          <p:nvPr/>
        </p:nvSpPr>
        <p:spPr bwMode="auto">
          <a:xfrm>
            <a:off x="4118210" y="3306439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transform.</a:t>
            </a: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3297238" y="5513388"/>
          <a:ext cx="314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49280" imgH="838080" progId="Equation.DSMT4">
                  <p:embed/>
                </p:oleObj>
              </mc:Choice>
              <mc:Fallback>
                <p:oleObj name="Equation" r:id="rId14" imgW="3149280" imgH="838080" progId="Equation.DSMT4">
                  <p:embed/>
                  <p:pic>
                    <p:nvPicPr>
                      <p:cNvPr id="15" name="オブジェクト 1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5513388"/>
                        <a:ext cx="314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98276"/>
              </p:ext>
            </p:extLst>
          </p:nvPr>
        </p:nvGraphicFramePr>
        <p:xfrm>
          <a:off x="4546600" y="5110163"/>
          <a:ext cx="459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965160" progId="Equation.DSMT4">
                  <p:embed/>
                </p:oleObj>
              </mc:Choice>
              <mc:Fallback>
                <p:oleObj name="Equation" r:id="rId16" imgW="4597200" imgH="965160" progId="Equation.DSMT4">
                  <p:embed/>
                  <p:pic>
                    <p:nvPicPr>
                      <p:cNvPr id="17" name="オブジェクト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110163"/>
                        <a:ext cx="4597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2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19809 0.00139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34351 L -0.24427 0.343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15232 L -0.26232 -0.1523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13102 L -0.1908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-0.12847 L -0.18281 -0.12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77 7.40741E-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8" grpId="0"/>
      <p:bldP spid="8" grpId="1"/>
      <p:bldP spid="8" grpId="2"/>
      <p:bldP spid="12" grpId="0" animBg="1"/>
      <p:bldP spid="12" grpId="1" animBg="1"/>
      <p:bldP spid="13" grpId="0"/>
      <p:bldP spid="13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6" grpId="0"/>
      <p:bldP spid="26" grpId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7303" y="183703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/>
        </p:nvGraphicFramePr>
        <p:xfrm>
          <a:off x="969963" y="2357438"/>
          <a:ext cx="7418387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84600" imgH="1041120" progId="Equation.DSMT4">
                  <p:embed/>
                </p:oleObj>
              </mc:Choice>
              <mc:Fallback>
                <p:oleObj name="Equation" r:id="rId2" imgW="4584600" imgH="104112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2357438"/>
                        <a:ext cx="7418387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235075" y="4406900"/>
          <a:ext cx="4732338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9040" imgH="787320" progId="Equation.DSMT4">
                  <p:embed/>
                </p:oleObj>
              </mc:Choice>
              <mc:Fallback>
                <p:oleObj name="Equation" r:id="rId4" imgW="2489040" imgH="78732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75" y="4406900"/>
                        <a:ext cx="4732338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897345" y="4532622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68782" y="5318435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254407" y="4604060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371429" imgH="1542857" progId="PBrush">
                  <p:embed/>
                </p:oleObj>
              </mc:Choice>
              <mc:Fallback>
                <p:oleObj name="ビットマップ イメージ" r:id="rId6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407" y="4604060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5845" y="5389872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62" name="Object 3"/>
          <p:cNvGraphicFramePr>
            <a:graphicFrameLocks noChangeAspect="1"/>
          </p:cNvGraphicFramePr>
          <p:nvPr/>
        </p:nvGraphicFramePr>
        <p:xfrm>
          <a:off x="1718920" y="914710"/>
          <a:ext cx="5167312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44240" progId="Equation.DSMT4">
                  <p:embed/>
                </p:oleObj>
              </mc:Choice>
              <mc:Fallback>
                <p:oleObj name="Equation" r:id="rId9" imgW="2641320" imgH="444240" progId="Equation.DSMT4">
                  <p:embed/>
                  <p:pic>
                    <p:nvPicPr>
                      <p:cNvPr id="22426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8920" y="914710"/>
                        <a:ext cx="5167312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正方形/長方形 15"/>
          <p:cNvSpPr>
            <a:spLocks noChangeArrowheads="1"/>
          </p:cNvSpPr>
          <p:nvPr/>
        </p:nvSpPr>
        <p:spPr bwMode="auto">
          <a:xfrm>
            <a:off x="631482" y="335272"/>
            <a:ext cx="7793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Since the bath is an ensemble of harmonic oscillators,</a:t>
            </a: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4643406" y="6143644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Leggett, </a:t>
            </a:r>
            <a:r>
              <a:rPr kumimoji="1" lang="en-US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et </a:t>
            </a:r>
            <a:r>
              <a:rPr kumimoji="1" lang="en-US" altLang="ja-JP" sz="1800" b="0" i="0" u="none" strike="noStrike" cap="none" normalizeH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al</a:t>
            </a:r>
            <a:r>
              <a:rPr lang="en-US" altLang="ja-JP" dirty="0" bmk=""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Rev. Mod. Phys. </a:t>
            </a:r>
            <a:r>
              <a:rPr kumimoji="1" lang="ja-JP" altLang="ja-JP" sz="18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59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(1987)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1714480" y="5929330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5040" imgH="787320" progId="Equation.DSMT4">
                  <p:embed/>
                </p:oleObj>
              </mc:Choice>
              <mc:Fallback>
                <p:oleObj name="Equation" r:id="rId12" imgW="2705040" imgH="78732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929330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113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-828600" y="26064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36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323528" y="4149080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467544" y="112474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For Brownian</a:t>
            </a:r>
            <a:r>
              <a:rPr kumimoji="1" lang="en-US" altLang="ja-JP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14388" y="1628775"/>
          <a:ext cx="38592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990360" progId="Equation.DSMT4">
                  <p:embed/>
                </p:oleObj>
              </mc:Choice>
              <mc:Fallback>
                <p:oleObj name="Equation" r:id="rId3" imgW="4012920" imgH="990360" progId="Equation.DSMT4">
                  <p:embed/>
                  <p:pic>
                    <p:nvPicPr>
                      <p:cNvPr id="32" name="Object 2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628775"/>
                        <a:ext cx="385921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611560" y="3284984"/>
          <a:ext cx="302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787320" progId="Equation.DSMT4">
                  <p:embed/>
                </p:oleObj>
              </mc:Choice>
              <mc:Fallback>
                <p:oleObj name="Equation" r:id="rId5" imgW="3022560" imgH="7873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84984"/>
                        <a:ext cx="3022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395536" y="2636912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342900" y="4735513"/>
          <a:ext cx="4595813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7200" imgH="1879560" progId="Equation.DSMT4">
                  <p:embed/>
                </p:oleObj>
              </mc:Choice>
              <mc:Fallback>
                <p:oleObj name="Equation" r:id="rId7" imgW="4597200" imgH="1879560" progId="Equation.DSMT4">
                  <p:embed/>
                  <p:pic>
                    <p:nvPicPr>
                      <p:cNvPr id="61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35513"/>
                        <a:ext cx="4595813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2600" y="1340768"/>
            <a:ext cx="33434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534150" y="5732463"/>
          <a:ext cx="1422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330120" progId="Equation.DSMT4">
                  <p:embed/>
                </p:oleObj>
              </mc:Choice>
              <mc:Fallback>
                <p:oleObj name="Equation" r:id="rId10" imgW="1422360" imgH="33012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150" y="5732463"/>
                        <a:ext cx="1422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6475139" y="6165304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431640" progId="Equation.DSMT4">
                  <p:embed/>
                </p:oleObj>
              </mc:Choice>
              <mc:Fallback>
                <p:oleObj name="Equation" r:id="rId12" imgW="1714320" imgH="43164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139" y="6165304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6300192" y="4437112"/>
          <a:ext cx="1968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939600" progId="Equation.DSMT4">
                  <p:embed/>
                </p:oleObj>
              </mc:Choice>
              <mc:Fallback>
                <p:oleObj name="Equation" r:id="rId14" imgW="1968480" imgH="939600" progId="Equation.DSMT4">
                  <p:embed/>
                  <p:pic>
                    <p:nvPicPr>
                      <p:cNvPr id="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437112"/>
                        <a:ext cx="1968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23528" y="4725144"/>
          <a:ext cx="2374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74560" imgH="825480" progId="Equation.DSMT4">
                  <p:embed/>
                </p:oleObj>
              </mc:Choice>
              <mc:Fallback>
                <p:oleObj name="Equation" r:id="rId16" imgW="2374560" imgH="825480" progId="Equation.DSMT4">
                  <p:embed/>
                  <p:pic>
                    <p:nvPicPr>
                      <p:cNvPr id="4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725144"/>
                        <a:ext cx="23749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0" name="Object 3"/>
          <p:cNvGraphicFramePr>
            <a:graphicFrameLocks noChangeAspect="1"/>
          </p:cNvGraphicFramePr>
          <p:nvPr/>
        </p:nvGraphicFramePr>
        <p:xfrm>
          <a:off x="611560" y="3429000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622080" progId="Equation.DSMT4">
                  <p:embed/>
                </p:oleObj>
              </mc:Choice>
              <mc:Fallback>
                <p:oleObj name="Equation" r:id="rId18" imgW="2501640" imgH="622080" progId="Equation.DSMT4">
                  <p:embed/>
                  <p:pic>
                    <p:nvPicPr>
                      <p:cNvPr id="103016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429000"/>
                        <a:ext cx="2501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452438" y="3265488"/>
          <a:ext cx="412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27400" imgH="825480" progId="Equation.DSMT4">
                  <p:embed/>
                </p:oleObj>
              </mc:Choice>
              <mc:Fallback>
                <p:oleObj name="Equation" r:id="rId20" imgW="4127400" imgH="825480" progId="Equation.DSMT4">
                  <p:embed/>
                  <p:pic>
                    <p:nvPicPr>
                      <p:cNvPr id="103016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265488"/>
                        <a:ext cx="4127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323528" y="4640566"/>
          <a:ext cx="8785225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88320" imgH="2082600" progId="Equation.DSMT4">
                  <p:embed/>
                </p:oleObj>
              </mc:Choice>
              <mc:Fallback>
                <p:oleObj name="Equation" r:id="rId22" imgW="8788320" imgH="2082600" progId="Equation.DSMT4">
                  <p:embed/>
                  <p:pic>
                    <p:nvPicPr>
                      <p:cNvPr id="5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40566"/>
                        <a:ext cx="8785225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59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30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7544" y="1124744"/>
          <a:ext cx="7878763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78560" imgH="914400" progId="Equation.DSMT4">
                  <p:embed/>
                </p:oleObj>
              </mc:Choice>
              <mc:Fallback>
                <p:oleObj name="Equation" r:id="rId2" imgW="7378560" imgH="914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7878763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122363" y="3213100"/>
          <a:ext cx="2409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720" imgH="825480" progId="Equation.DSMT4">
                  <p:embed/>
                </p:oleObj>
              </mc:Choice>
              <mc:Fallback>
                <p:oleObj name="Equation" r:id="rId4" imgW="2412720" imgH="825480" progId="Equation.DSMT4">
                  <p:embed/>
                  <p:pic>
                    <p:nvPicPr>
                      <p:cNvPr id="1843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213100"/>
                        <a:ext cx="24098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395536" y="548680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467544" y="2708920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665913" y="3357563"/>
          <a:ext cx="1346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901440" progId="Equation.DSMT4">
                  <p:embed/>
                </p:oleObj>
              </mc:Choice>
              <mc:Fallback>
                <p:oleObj name="Equation" r:id="rId6" imgW="1346040" imgH="901440" progId="Equation.DSMT4">
                  <p:embed/>
                  <p:pic>
                    <p:nvPicPr>
                      <p:cNvPr id="15668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13" y="3357563"/>
                        <a:ext cx="1346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115616" y="4077072"/>
          <a:ext cx="45815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84600" imgH="583920" progId="Equation.DSMT4">
                  <p:embed/>
                </p:oleObj>
              </mc:Choice>
              <mc:Fallback>
                <p:oleObj name="Equation" r:id="rId8" imgW="4584600" imgH="583920" progId="Equation.DSMT4">
                  <p:embed/>
                  <p:pic>
                    <p:nvPicPr>
                      <p:cNvPr id="15669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77072"/>
                        <a:ext cx="45815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115616" y="5589240"/>
          <a:ext cx="3289301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288960" imgH="711000" progId="Equation.DSMT4">
                  <p:embed/>
                </p:oleObj>
              </mc:Choice>
              <mc:Fallback>
                <p:oleObj name="Equation" r:id="rId10" imgW="3288960" imgH="711000" progId="Equation.DSMT4">
                  <p:embed/>
                  <p:pic>
                    <p:nvPicPr>
                      <p:cNvPr id="156693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589240"/>
                        <a:ext cx="3289301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95107" y="1345705"/>
          <a:ext cx="84677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470800" imgH="1218960" progId="Equation.DSMT4">
                  <p:embed/>
                </p:oleObj>
              </mc:Choice>
              <mc:Fallback>
                <p:oleObj name="Equation" r:id="rId12" imgW="8470800" imgH="1218960" progId="Equation.DSMT4">
                  <p:embed/>
                  <p:pic>
                    <p:nvPicPr>
                      <p:cNvPr id="2" name="Object 4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07" y="1345705"/>
                        <a:ext cx="84677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/>
          <p:cNvSpPr>
            <a:spLocks/>
          </p:cNvSpPr>
          <p:nvPr/>
        </p:nvSpPr>
        <p:spPr bwMode="auto">
          <a:xfrm>
            <a:off x="5436096" y="908720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Oscillator mode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2" name="Rectangle 21"/>
          <p:cNvSpPr>
            <a:spLocks/>
          </p:cNvSpPr>
          <p:nvPr/>
        </p:nvSpPr>
        <p:spPr bwMode="auto">
          <a:xfrm>
            <a:off x="4427984" y="2708920"/>
            <a:ext cx="316835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Matsubara frequency  modes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4355976" y="1916832"/>
            <a:ext cx="3744416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059832" y="2636912"/>
            <a:ext cx="568863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>
            <a:spLocks noChangeArrowheads="1"/>
          </p:cNvSpPr>
          <p:nvPr/>
        </p:nvSpPr>
        <p:spPr bwMode="auto">
          <a:xfrm>
            <a:off x="4716016" y="5288340"/>
            <a:ext cx="45672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Matsubara freq. terms are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truncated at K and renormalized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for </a:t>
            </a:r>
            <a:r>
              <a:rPr lang="en-US" altLang="ja-JP" sz="2400" i="1" dirty="0">
                <a:ea typeface="Arial Unicode MS" panose="020B0604020202020204" pitchFamily="50" charset="-128"/>
              </a:rPr>
              <a:t>k</a:t>
            </a:r>
            <a:r>
              <a:rPr lang="en-US" altLang="ja-JP" sz="2400" dirty="0">
                <a:ea typeface="Arial Unicode MS" panose="020B0604020202020204" pitchFamily="50" charset="-128"/>
              </a:rPr>
              <a:t> &gt; </a:t>
            </a:r>
            <a:r>
              <a:rPr lang="en-US" altLang="ja-JP" sz="2400" i="1" dirty="0">
                <a:ea typeface="Arial Unicode MS" panose="020B0604020202020204" pitchFamily="50" charset="-128"/>
              </a:rPr>
              <a:t>K.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116013" y="4868863"/>
          <a:ext cx="261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16200" imgH="469900" progId="Equation.DSMT4">
                  <p:embed/>
                </p:oleObj>
              </mc:Choice>
              <mc:Fallback>
                <p:oleObj name="Equation" r:id="rId14" imgW="2616200" imgH="4699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868863"/>
                        <a:ext cx="2616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7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285875" y="1500188"/>
          <a:ext cx="65198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17960" imgH="482400" progId="Equation.DSMT4">
                  <p:embed/>
                </p:oleObj>
              </mc:Choice>
              <mc:Fallback>
                <p:oleObj name="Equation" r:id="rId2" imgW="6717960" imgH="48240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500188"/>
                        <a:ext cx="6519863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517900" y="2000250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6018213" y="2000250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375150" y="2000250"/>
            <a:ext cx="2519363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7525" y="221456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derivatives of system parts are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2557463" y="4286250"/>
          <a:ext cx="61087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08480" imgH="1663560" progId="Equation.DSMT4">
                  <p:embed/>
                </p:oleObj>
              </mc:Choice>
              <mc:Fallback>
                <p:oleObj name="Equation" r:id="rId4" imgW="6108480" imgH="166356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4286250"/>
                        <a:ext cx="61087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357688" y="2000250"/>
            <a:ext cx="147637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6213" y="300037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6213" y="321468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143250" y="2768600"/>
          <a:ext cx="15128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160" imgH="266400" progId="Equation.DSMT4">
                  <p:embed/>
                </p:oleObj>
              </mc:Choice>
              <mc:Fallback>
                <p:oleObj name="Equation" r:id="rId6" imgW="533160" imgH="26640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768600"/>
                        <a:ext cx="1512888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6338" y="300037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6150" y="278606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609480" progId="Equation.DSMT4">
                  <p:embed/>
                </p:oleObj>
              </mc:Choice>
              <mc:Fallback>
                <p:oleObj name="Equation" r:id="rId9" imgW="291960" imgH="609480" progId="Equation.DSMT4">
                  <p:embed/>
                  <p:pic>
                    <p:nvPicPr>
                      <p:cNvPr id="17715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278606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285875" y="4714875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355976" y="5949280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</a:t>
            </a:r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at any temperature</a:t>
            </a:r>
            <a:r>
              <a:rPr lang="en-US" altLang="ja-JP" sz="2400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177158" name="Object 7"/>
          <p:cNvGraphicFramePr>
            <a:graphicFrameLocks noChangeAspect="1"/>
          </p:cNvGraphicFramePr>
          <p:nvPr/>
        </p:nvGraphicFramePr>
        <p:xfrm>
          <a:off x="4303713" y="1500188"/>
          <a:ext cx="16271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406080" progId="Equation.DSMT4">
                  <p:embed/>
                </p:oleObj>
              </mc:Choice>
              <mc:Fallback>
                <p:oleObj name="Equation" r:id="rId11" imgW="1346040" imgH="406080" progId="Equation.DSMT4">
                  <p:embed/>
                  <p:pic>
                    <p:nvPicPr>
                      <p:cNvPr id="17715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1500188"/>
                        <a:ext cx="1627187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4232275" y="1285875"/>
          <a:ext cx="3606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06480" imgH="583920" progId="Equation.DSMT4">
                  <p:embed/>
                </p:oleObj>
              </mc:Choice>
              <mc:Fallback>
                <p:oleObj name="Equation" r:id="rId13" imgW="3606480" imgH="583920" progId="Equation.DSMT4">
                  <p:embed/>
                  <p:pic>
                    <p:nvPicPr>
                      <p:cNvPr id="17715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1285875"/>
                        <a:ext cx="3606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5946775" y="1500188"/>
          <a:ext cx="762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342720" progId="Equation.DSMT4">
                  <p:embed/>
                </p:oleObj>
              </mc:Choice>
              <mc:Fallback>
                <p:oleObj name="Equation" r:id="rId15" imgW="761760" imgH="342720" progId="Equation.DSMT4">
                  <p:embed/>
                  <p:pic>
                    <p:nvPicPr>
                      <p:cNvPr id="17716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1500188"/>
                        <a:ext cx="762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4303713" y="2000250"/>
            <a:ext cx="3240087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60400" y="3643313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part is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9483" name="Object 27"/>
          <p:cNvGraphicFramePr>
            <a:graphicFrameLocks noChangeAspect="1"/>
          </p:cNvGraphicFramePr>
          <p:nvPr/>
        </p:nvGraphicFramePr>
        <p:xfrm>
          <a:off x="928688" y="4214813"/>
          <a:ext cx="147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73120" imgH="609480" progId="Equation.DSMT4">
                  <p:embed/>
                </p:oleObj>
              </mc:Choice>
              <mc:Fallback>
                <p:oleObj name="Equation" r:id="rId17" imgW="1473120" imgH="609480" progId="Equation.DSMT4">
                  <p:embed/>
                  <p:pic>
                    <p:nvPicPr>
                      <p:cNvPr id="1948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4214813"/>
                        <a:ext cx="1473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6"/>
          <p:cNvSpPr>
            <a:spLocks noChangeArrowheads="1"/>
          </p:cNvSpPr>
          <p:nvPr/>
        </p:nvSpPr>
        <p:spPr bwMode="auto">
          <a:xfrm>
            <a:off x="683568" y="692696"/>
            <a:ext cx="7766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Consider a time derivative of the density matrix element</a:t>
            </a:r>
          </a:p>
        </p:txBody>
      </p:sp>
    </p:spTree>
    <p:extLst>
      <p:ext uri="{BB962C8B-B14F-4D97-AF65-F5344CB8AC3E}">
        <p14:creationId xmlns:p14="http://schemas.microsoft.com/office/powerpoint/2010/main" val="3363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21929E-6 L 0.09341 0.00371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09966 -0.0020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4 0.00371 L 0.19584 0.00371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20191 -0.0020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10" grpId="0" animBg="1"/>
      <p:bldP spid="10" grpId="1" animBg="1"/>
      <p:bldP spid="11" grpId="0" animBg="1"/>
      <p:bldP spid="12" grpId="0" animBg="1"/>
      <p:bldP spid="16" grpId="0" animBg="1"/>
      <p:bldP spid="16" grpId="1" animBg="1"/>
      <p:bldP spid="16" grpId="2" animBg="1"/>
      <p:bldP spid="18" grpId="0"/>
      <p:bldP spid="23" grpId="0" animBg="1"/>
      <p:bldP spid="28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422823"/>
              </p:ext>
            </p:extLst>
          </p:nvPr>
        </p:nvGraphicFramePr>
        <p:xfrm>
          <a:off x="401638" y="3335338"/>
          <a:ext cx="72628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64080" imgH="672840" progId="Equation.DSMT4">
                  <p:embed/>
                </p:oleObj>
              </mc:Choice>
              <mc:Fallback>
                <p:oleObj name="Equation" r:id="rId2" imgW="726408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335338"/>
                        <a:ext cx="72628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79512" y="2564904"/>
            <a:ext cx="5956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the density matrices are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44488" y="1268413"/>
          <a:ext cx="8551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70520" imgH="1028520" progId="Equation.DSMT4">
                  <p:embed/>
                </p:oleObj>
              </mc:Choice>
              <mc:Fallback>
                <p:oleObj name="Equation" r:id="rId4" imgW="7670520" imgH="102852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268413"/>
                        <a:ext cx="8551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407219"/>
              </p:ext>
            </p:extLst>
          </p:nvPr>
        </p:nvGraphicFramePr>
        <p:xfrm>
          <a:off x="330200" y="4127500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15120" imgH="672840" progId="Equation.DSMT4">
                  <p:embed/>
                </p:oleObj>
              </mc:Choice>
              <mc:Fallback>
                <p:oleObj name="Equation" r:id="rId6" imgW="811512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4127500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89742"/>
              </p:ext>
            </p:extLst>
          </p:nvPr>
        </p:nvGraphicFramePr>
        <p:xfrm>
          <a:off x="323850" y="4919663"/>
          <a:ext cx="83423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43720" imgH="672840" progId="Equation.DSMT4">
                  <p:embed/>
                </p:oleObj>
              </mc:Choice>
              <mc:Fallback>
                <p:oleObj name="Equation" r:id="rId8" imgW="834372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919663"/>
                        <a:ext cx="83423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2675" y="571179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31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0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251520" y="548680"/>
            <a:ext cx="1993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We introduce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5292080" y="188640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 (94).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2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593305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, 073802 (09).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0757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/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563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Master eq.(sum of 4 terms)</a:t>
            </a:r>
            <a:endParaRPr kumimoji="1" lang="ja-JP" altLang="en-US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42995"/>
              </p:ext>
            </p:extLst>
          </p:nvPr>
        </p:nvGraphicFramePr>
        <p:xfrm>
          <a:off x="2046288" y="1357313"/>
          <a:ext cx="6908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08760" imgH="1295280" progId="Equation.DSMT4">
                  <p:embed/>
                </p:oleObj>
              </mc:Choice>
              <mc:Fallback>
                <p:oleObj name="Equation" r:id="rId2" imgW="6908760" imgH="1295280" progId="Equation.DSMT4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6288" y="1357313"/>
                        <a:ext cx="69088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301191"/>
              </p:ext>
            </p:extLst>
          </p:nvPr>
        </p:nvGraphicFramePr>
        <p:xfrm>
          <a:off x="2220989" y="3821919"/>
          <a:ext cx="59182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18040" imgH="1879560" progId="Equation.DSMT4">
                  <p:embed/>
                </p:oleObj>
              </mc:Choice>
              <mc:Fallback>
                <p:oleObj name="Equation" r:id="rId4" imgW="5918040" imgH="1879560" progId="Equation.DSMT4">
                  <p:embed/>
                  <p:pic>
                    <p:nvPicPr>
                      <p:cNvPr id="8192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89" y="3821919"/>
                        <a:ext cx="59182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14338" y="6070082"/>
            <a:ext cx="8072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Relation between the fluctuation(imaginary) and dissipation (real)  terms are awkward (due to dropping the resonant terms under RWA)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357158" y="1571612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57158" y="3838570"/>
            <a:ext cx="1834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330523" y="2407971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(2 Level system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Bloch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eq.)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4CFF6B9-ED77-42A4-B6A2-4ACAE544571F}"/>
              </a:ext>
            </a:extLst>
          </p:cNvPr>
          <p:cNvCxnSpPr/>
          <p:nvPr/>
        </p:nvCxnSpPr>
        <p:spPr>
          <a:xfrm flipV="1">
            <a:off x="3275856" y="2602252"/>
            <a:ext cx="0" cy="303833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E1FDD3-5437-4063-AC5B-FE19617815DA}"/>
              </a:ext>
            </a:extLst>
          </p:cNvPr>
          <p:cNvSpPr txBox="1"/>
          <p:nvPr/>
        </p:nvSpPr>
        <p:spPr>
          <a:xfrm>
            <a:off x="2911275" y="2850963"/>
            <a:ext cx="5895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Ultraviolet divergence (renormalized with frequency)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196B33D-6161-490D-BF5B-5D859FD1A4B2}"/>
              </a:ext>
            </a:extLst>
          </p:cNvPr>
          <p:cNvSpPr txBox="1"/>
          <p:nvPr/>
        </p:nvSpPr>
        <p:spPr>
          <a:xfrm>
            <a:off x="2627784" y="3202034"/>
            <a:ext cx="6462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B. R. </a:t>
            </a:r>
            <a:r>
              <a:rPr lang="en-US" dirty="0" err="1"/>
              <a:t>Mollow</a:t>
            </a:r>
            <a:r>
              <a:rPr lang="en-US" dirty="0"/>
              <a:t> and M. M. Miller, Ann. Phys. 52, 464 (1969).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E7A8D8-EE18-0065-124B-5E7E1DF51047}"/>
              </a:ext>
            </a:extLst>
          </p:cNvPr>
          <p:cNvSpPr txBox="1"/>
          <p:nvPr/>
        </p:nvSpPr>
        <p:spPr>
          <a:xfrm>
            <a:off x="2483768" y="5719011"/>
            <a:ext cx="5756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</a:rPr>
              <a:t>Carmichael,  </a:t>
            </a:r>
            <a:r>
              <a:rPr kumimoji="1" lang="en-US" altLang="ja-JP" sz="1400" i="1" dirty="0">
                <a:ea typeface="Arial Unicode MS" panose="020B0604020202020204" pitchFamily="50" charset="-128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1 (Springer, 1999)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1"/>
          <p:cNvSpPr>
            <a:spLocks/>
          </p:cNvSpPr>
          <p:nvPr/>
        </p:nvSpPr>
        <p:spPr bwMode="auto">
          <a:xfrm>
            <a:off x="6084168" y="4005064"/>
            <a:ext cx="1076027" cy="18640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5455" y="21600"/>
                </a:lnTo>
                <a:lnTo>
                  <a:pt x="21600" y="10854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2B5046">
              <a:alpha val="32941"/>
            </a:srgbClr>
          </a:solidFill>
          <a:ln w="15875">
            <a:solidFill>
              <a:srgbClr val="2D414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41492" y="3402310"/>
            <a:ext cx="2346275" cy="2959075"/>
            <a:chOff x="0" y="0"/>
            <a:chExt cx="2101" cy="2650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307" y="124"/>
              <a:ext cx="0" cy="15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307" y="1129"/>
              <a:ext cx="1794" cy="5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07" y="1636"/>
              <a:ext cx="1246" cy="10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5" y="2359"/>
              <a:ext cx="152" cy="1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77" y="930"/>
              <a:ext cx="207" cy="1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" cy="2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6" y="3861073"/>
            <a:ext cx="2021458" cy="2243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993755" y="4739530"/>
            <a:ext cx="507876" cy="781348"/>
            <a:chOff x="0" y="0"/>
            <a:chExt cx="454" cy="699"/>
          </a:xfrm>
        </p:grpSpPr>
        <p:sp>
          <p:nvSpPr>
            <p:cNvPr id="43019" name="Oval 11"/>
            <p:cNvSpPr>
              <a:spLocks/>
            </p:cNvSpPr>
            <p:nvPr/>
          </p:nvSpPr>
          <p:spPr bwMode="auto">
            <a:xfrm>
              <a:off x="294" y="26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0" name="Oval 12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1" name="Oval 13"/>
            <p:cNvSpPr>
              <a:spLocks/>
            </p:cNvSpPr>
            <p:nvPr/>
          </p:nvSpPr>
          <p:spPr bwMode="auto">
            <a:xfrm>
              <a:off x="210" y="539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22" name="Oval 14"/>
          <p:cNvSpPr>
            <a:spLocks/>
          </p:cNvSpPr>
          <p:nvPr/>
        </p:nvSpPr>
        <p:spPr bwMode="auto">
          <a:xfrm>
            <a:off x="6002685" y="5132436"/>
            <a:ext cx="169664" cy="178594"/>
          </a:xfrm>
          <a:prstGeom prst="ellipse">
            <a:avLst/>
          </a:prstGeom>
          <a:solidFill>
            <a:srgbClr val="3F691E">
              <a:alpha val="70000"/>
            </a:srgbClr>
          </a:solidFill>
          <a:ln w="38100">
            <a:solidFill>
              <a:srgbClr val="2B4714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993755" y="4358902"/>
            <a:ext cx="869528" cy="1349499"/>
            <a:chOff x="0" y="0"/>
            <a:chExt cx="778" cy="1208"/>
          </a:xfrm>
        </p:grpSpPr>
        <p:sp>
          <p:nvSpPr>
            <p:cNvPr id="43024" name="Oval 16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5" name="Oval 17"/>
            <p:cNvSpPr>
              <a:spLocks/>
            </p:cNvSpPr>
            <p:nvPr/>
          </p:nvSpPr>
          <p:spPr bwMode="auto">
            <a:xfrm>
              <a:off x="210" y="49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6" name="Oval 18"/>
            <p:cNvSpPr>
              <a:spLocks/>
            </p:cNvSpPr>
            <p:nvPr/>
          </p:nvSpPr>
          <p:spPr bwMode="auto">
            <a:xfrm>
              <a:off x="294" y="28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7" name="Oval 19"/>
            <p:cNvSpPr>
              <a:spLocks/>
            </p:cNvSpPr>
            <p:nvPr/>
          </p:nvSpPr>
          <p:spPr bwMode="auto">
            <a:xfrm>
              <a:off x="442" y="104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8" name="Oval 20"/>
            <p:cNvSpPr>
              <a:spLocks/>
            </p:cNvSpPr>
            <p:nvPr/>
          </p:nvSpPr>
          <p:spPr bwMode="auto">
            <a:xfrm>
              <a:off x="618" y="52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9" name="Oval 21"/>
            <p:cNvSpPr>
              <a:spLocks/>
            </p:cNvSpPr>
            <p:nvPr/>
          </p:nvSpPr>
          <p:spPr bwMode="auto">
            <a:xfrm>
              <a:off x="538" y="76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5993755" y="3941440"/>
            <a:ext cx="1235645" cy="2002482"/>
            <a:chOff x="0" y="0"/>
            <a:chExt cx="1106" cy="1794"/>
          </a:xfrm>
        </p:grpSpPr>
        <p:sp>
          <p:nvSpPr>
            <p:cNvPr id="43031" name="Oval 23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2" name="Oval 24"/>
            <p:cNvSpPr>
              <a:spLocks/>
            </p:cNvSpPr>
            <p:nvPr/>
          </p:nvSpPr>
          <p:spPr bwMode="auto">
            <a:xfrm>
              <a:off x="210" y="49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3" name="Oval 25"/>
            <p:cNvSpPr>
              <a:spLocks/>
            </p:cNvSpPr>
            <p:nvPr/>
          </p:nvSpPr>
          <p:spPr bwMode="auto">
            <a:xfrm>
              <a:off x="298" y="2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4" name="Oval 26"/>
            <p:cNvSpPr>
              <a:spLocks/>
            </p:cNvSpPr>
            <p:nvPr/>
          </p:nvSpPr>
          <p:spPr bwMode="auto">
            <a:xfrm>
              <a:off x="426" y="986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5" name="Oval 27"/>
            <p:cNvSpPr>
              <a:spLocks/>
            </p:cNvSpPr>
            <p:nvPr/>
          </p:nvSpPr>
          <p:spPr bwMode="auto">
            <a:xfrm>
              <a:off x="690" y="16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6" name="Oval 28"/>
            <p:cNvSpPr>
              <a:spLocks/>
            </p:cNvSpPr>
            <p:nvPr/>
          </p:nvSpPr>
          <p:spPr bwMode="auto">
            <a:xfrm>
              <a:off x="618" y="51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7" name="Oval 29"/>
            <p:cNvSpPr>
              <a:spLocks/>
            </p:cNvSpPr>
            <p:nvPr/>
          </p:nvSpPr>
          <p:spPr bwMode="auto">
            <a:xfrm>
              <a:off x="530" y="72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8" name="Oval 30"/>
            <p:cNvSpPr>
              <a:spLocks/>
            </p:cNvSpPr>
            <p:nvPr/>
          </p:nvSpPr>
          <p:spPr bwMode="auto">
            <a:xfrm>
              <a:off x="946" y="80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9" name="Oval 31"/>
            <p:cNvSpPr>
              <a:spLocks/>
            </p:cNvSpPr>
            <p:nvPr/>
          </p:nvSpPr>
          <p:spPr bwMode="auto">
            <a:xfrm>
              <a:off x="890" y="105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40" name="Oval 32"/>
            <p:cNvSpPr>
              <a:spLocks/>
            </p:cNvSpPr>
            <p:nvPr/>
          </p:nvSpPr>
          <p:spPr bwMode="auto">
            <a:xfrm>
              <a:off x="802" y="133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41" name="Line 33"/>
          <p:cNvSpPr>
            <a:spLocks noChangeShapeType="1"/>
          </p:cNvSpPr>
          <p:nvPr/>
        </p:nvSpPr>
        <p:spPr bwMode="auto">
          <a:xfrm>
            <a:off x="1178644" y="3217341"/>
            <a:ext cx="1026914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042" name="Line 34"/>
          <p:cNvSpPr>
            <a:spLocks noChangeShapeType="1"/>
          </p:cNvSpPr>
          <p:nvPr/>
        </p:nvSpPr>
        <p:spPr bwMode="auto">
          <a:xfrm flipH="1">
            <a:off x="5644381" y="5352330"/>
            <a:ext cx="356072" cy="812602"/>
          </a:xfrm>
          <a:prstGeom prst="line">
            <a:avLst/>
          </a:prstGeom>
          <a:noFill/>
          <a:ln w="25400">
            <a:solidFill>
              <a:srgbClr val="3F691E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3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636912"/>
            <a:ext cx="5886896" cy="607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044" name="Line 36"/>
          <p:cNvSpPr>
            <a:spLocks noChangeShapeType="1"/>
          </p:cNvSpPr>
          <p:nvPr/>
        </p:nvSpPr>
        <p:spPr bwMode="auto">
          <a:xfrm>
            <a:off x="5661347" y="3217341"/>
            <a:ext cx="1107281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7" name="Picture 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4273" y="6298876"/>
            <a:ext cx="2579563" cy="35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3048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428736"/>
            <a:ext cx="3767109" cy="7143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Terminator</a:t>
            </a:r>
            <a:endParaRPr kumimoji="1" lang="ja-JP" altLang="en-US" dirty="0"/>
          </a:p>
        </p:txBody>
      </p:sp>
      <p:pic>
        <p:nvPicPr>
          <p:cNvPr id="4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19495" y="2426002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正方形/長方形 44"/>
          <p:cNvSpPr/>
          <p:nvPr/>
        </p:nvSpPr>
        <p:spPr>
          <a:xfrm>
            <a:off x="899592" y="3861048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82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14744" y="3143248"/>
            <a:ext cx="1893093" cy="419103"/>
            <a:chOff x="-192" y="0"/>
            <a:chExt cx="1696" cy="352"/>
          </a:xfrm>
        </p:grpSpPr>
        <p:sp>
          <p:nvSpPr>
            <p:cNvPr id="48131" name="Rectangle 3"/>
            <p:cNvSpPr>
              <a:spLocks/>
            </p:cNvSpPr>
            <p:nvPr/>
          </p:nvSpPr>
          <p:spPr bwMode="auto">
            <a:xfrm>
              <a:off x="0" y="0"/>
              <a:ext cx="1504" cy="3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Electric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2" name="AutoShape 4"/>
            <p:cNvSpPr>
              <a:spLocks/>
            </p:cNvSpPr>
            <p:nvPr/>
          </p:nvSpPr>
          <p:spPr bwMode="auto">
            <a:xfrm>
              <a:off x="-192" y="0"/>
              <a:ext cx="1184" cy="328"/>
            </a:xfrm>
            <a:prstGeom prst="roundRect">
              <a:avLst>
                <a:gd name="adj" fmla="val 36583"/>
              </a:avLst>
            </a:prstGeom>
            <a:solidFill>
              <a:srgbClr val="004080">
                <a:alpha val="20000"/>
              </a:srgbClr>
            </a:solidFill>
            <a:ln w="25400">
              <a:solidFill>
                <a:srgbClr val="002D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715008" y="3143248"/>
            <a:ext cx="1438796" cy="366117"/>
            <a:chOff x="-128" y="0"/>
            <a:chExt cx="1289" cy="328"/>
          </a:xfrm>
        </p:grpSpPr>
        <p:sp>
          <p:nvSpPr>
            <p:cNvPr id="48134" name="Rectangle 6"/>
            <p:cNvSpPr>
              <a:spLocks/>
            </p:cNvSpPr>
            <p:nvPr/>
          </p:nvSpPr>
          <p:spPr bwMode="auto">
            <a:xfrm>
              <a:off x="1" y="0"/>
              <a:ext cx="1160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oscillator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5" name="AutoShape 7"/>
            <p:cNvSpPr>
              <a:spLocks/>
            </p:cNvSpPr>
            <p:nvPr/>
          </p:nvSpPr>
          <p:spPr bwMode="auto">
            <a:xfrm>
              <a:off x="-128" y="0"/>
              <a:ext cx="1168" cy="328"/>
            </a:xfrm>
            <a:prstGeom prst="roundRect">
              <a:avLst>
                <a:gd name="adj" fmla="val 36583"/>
              </a:avLst>
            </a:prstGeom>
            <a:solidFill>
              <a:srgbClr val="408000">
                <a:alpha val="20000"/>
              </a:srgbClr>
            </a:solidFill>
            <a:ln w="25400">
              <a:solidFill>
                <a:srgbClr val="558E2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572375" y="3143244"/>
            <a:ext cx="1151930" cy="366117"/>
            <a:chOff x="-376" y="448"/>
            <a:chExt cx="1032" cy="328"/>
          </a:xfrm>
        </p:grpSpPr>
        <p:sp>
          <p:nvSpPr>
            <p:cNvPr id="48137" name="Rectangle 9"/>
            <p:cNvSpPr>
              <a:spLocks/>
            </p:cNvSpPr>
            <p:nvPr/>
          </p:nvSpPr>
          <p:spPr bwMode="auto">
            <a:xfrm>
              <a:off x="-376" y="448"/>
              <a:ext cx="1032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      bath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8" name="AutoShape 10"/>
            <p:cNvSpPr>
              <a:spLocks/>
            </p:cNvSpPr>
            <p:nvPr/>
          </p:nvSpPr>
          <p:spPr bwMode="auto">
            <a:xfrm>
              <a:off x="-248" y="448"/>
              <a:ext cx="712" cy="328"/>
            </a:xfrm>
            <a:prstGeom prst="roundRect">
              <a:avLst>
                <a:gd name="adj" fmla="val 36583"/>
              </a:avLst>
            </a:prstGeom>
            <a:solidFill>
              <a:srgbClr val="8000FF">
                <a:alpha val="20000"/>
              </a:srgbClr>
            </a:solidFill>
            <a:ln w="25400">
              <a:solidFill>
                <a:srgbClr val="4D00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6679406" y="2098476"/>
            <a:ext cx="383977" cy="294680"/>
            <a:chOff x="0" y="0"/>
            <a:chExt cx="343" cy="264"/>
          </a:xfrm>
        </p:grpSpPr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2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41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6" y="64"/>
              <a:ext cx="237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4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414" y="2616399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429124" y="1285860"/>
            <a:ext cx="4000500" cy="2500313"/>
            <a:chOff x="0" y="0"/>
            <a:chExt cx="3584" cy="2240"/>
          </a:xfrm>
        </p:grpSpPr>
        <p:pic>
          <p:nvPicPr>
            <p:cNvPr id="48144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" y="207"/>
              <a:ext cx="3555" cy="2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48145" name="Rectangle 17"/>
            <p:cNvSpPr>
              <a:spLocks/>
            </p:cNvSpPr>
            <p:nvPr/>
          </p:nvSpPr>
          <p:spPr bwMode="auto">
            <a:xfrm>
              <a:off x="0" y="0"/>
              <a:ext cx="771" cy="108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3652242" y="1973461"/>
            <a:ext cx="660797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>
            <a:off x="3652242" y="2518172"/>
            <a:ext cx="660797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3652242" y="1902023"/>
            <a:ext cx="660797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814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5453" y="1343918"/>
            <a:ext cx="1607344" cy="2634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8150" name="AutoShape 22"/>
          <p:cNvSpPr>
            <a:spLocks/>
          </p:cNvSpPr>
          <p:nvPr/>
        </p:nvSpPr>
        <p:spPr bwMode="auto">
          <a:xfrm>
            <a:off x="3571868" y="3000372"/>
            <a:ext cx="3491508" cy="1205508"/>
          </a:xfrm>
          <a:prstGeom prst="roundRect">
            <a:avLst>
              <a:gd name="adj" fmla="val 11111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rot="10800000" flipH="1">
            <a:off x="5393531" y="4321969"/>
            <a:ext cx="0" cy="1178719"/>
          </a:xfrm>
          <a:prstGeom prst="line">
            <a:avLst/>
          </a:prstGeom>
          <a:noFill/>
          <a:ln w="1143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5116711" y="3348633"/>
            <a:ext cx="1105049" cy="733351"/>
            <a:chOff x="0" y="0"/>
            <a:chExt cx="990" cy="657"/>
          </a:xfrm>
        </p:grpSpPr>
        <p:sp>
          <p:nvSpPr>
            <p:cNvPr id="48153" name="Line 25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4" name="Picture 2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" y="224"/>
              <a:ext cx="776" cy="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7143768" y="3357562"/>
            <a:ext cx="1180951" cy="589359"/>
            <a:chOff x="0" y="0"/>
            <a:chExt cx="1058" cy="528"/>
          </a:xfrm>
        </p:grpSpPr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7" name="Picture 2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8" y="352"/>
              <a:ext cx="810" cy="1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683568" y="4437112"/>
            <a:ext cx="3434134" cy="842598"/>
            <a:chOff x="0" y="0"/>
            <a:chExt cx="2600" cy="504"/>
          </a:xfrm>
        </p:grpSpPr>
        <p:pic>
          <p:nvPicPr>
            <p:cNvPr id="48159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3" y="318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0" name="Picture 3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09" y="320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1" name="Picture 3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0"/>
              <a:ext cx="2600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48167" name="AutoShape 39"/>
          <p:cNvSpPr>
            <a:spLocks/>
          </p:cNvSpPr>
          <p:nvPr/>
        </p:nvSpPr>
        <p:spPr bwMode="auto">
          <a:xfrm>
            <a:off x="928662" y="1643050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4500562" y="1785926"/>
            <a:ext cx="1000125" cy="769069"/>
            <a:chOff x="0" y="0"/>
            <a:chExt cx="896" cy="688"/>
          </a:xfrm>
        </p:grpSpPr>
        <p:pic>
          <p:nvPicPr>
            <p:cNvPr id="48169" name="Picture 4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7" y="0"/>
              <a:ext cx="72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0" name="Picture 4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17" y="279"/>
              <a:ext cx="344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1" name="Picture 4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96"/>
              <a:ext cx="896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77" name="Picture 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229200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178" name="Picture 5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6578" y="4357694"/>
            <a:ext cx="1937742" cy="7076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Electron transfer (ET) rate</a:t>
            </a:r>
            <a:endParaRPr kumimoji="1" lang="ja-JP" altLang="en-US" dirty="0"/>
          </a:p>
        </p:txBody>
      </p:sp>
      <p:pic>
        <p:nvPicPr>
          <p:cNvPr id="59" name="Picture 3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04" y="2214554"/>
            <a:ext cx="1125141" cy="4431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" name="AutoShape 39"/>
          <p:cNvSpPr>
            <a:spLocks/>
          </p:cNvSpPr>
          <p:nvPr/>
        </p:nvSpPr>
        <p:spPr bwMode="auto">
          <a:xfrm>
            <a:off x="6715140" y="5357826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3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00892" y="5572140"/>
            <a:ext cx="13970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1" name="Picture 3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29454" y="5929330"/>
            <a:ext cx="1752600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2" name="Picture 3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42976" y="1785926"/>
            <a:ext cx="1973263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" name="正方形/長方形 52"/>
          <p:cNvSpPr/>
          <p:nvPr/>
        </p:nvSpPr>
        <p:spPr>
          <a:xfrm>
            <a:off x="714348" y="6072206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159170" name="Picture 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27984" y="5657850"/>
            <a:ext cx="1876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正方形/長方形 48"/>
          <p:cNvSpPr/>
          <p:nvPr/>
        </p:nvSpPr>
        <p:spPr>
          <a:xfrm>
            <a:off x="611560" y="5373216"/>
            <a:ext cx="4129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be strong and time dependent</a:t>
            </a:r>
            <a:endParaRPr lang="ja-JP" altLang="en-US" sz="20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212" y="260648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011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0" grpId="0" animBg="1"/>
      <p:bldP spid="48151" grpId="0" animBg="1"/>
      <p:bldP spid="48167" grpId="0" animBg="1"/>
      <p:bldP spid="61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/>
          <p:cNvSpPr>
            <a:spLocks/>
          </p:cNvSpPr>
          <p:nvPr/>
        </p:nvSpPr>
        <p:spPr bwMode="auto">
          <a:xfrm>
            <a:off x="544711" y="312539"/>
            <a:ext cx="8036719" cy="678656"/>
          </a:xfrm>
          <a:prstGeom prst="roundRect">
            <a:avLst>
              <a:gd name="adj" fmla="val 19736"/>
            </a:avLst>
          </a:prstGeom>
          <a:solidFill>
            <a:srgbClr val="999999">
              <a:alpha val="29803"/>
            </a:srgbClr>
          </a:solidFill>
          <a:ln w="12700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1435" tIns="71435" rIns="71435" bIns="71435"/>
          <a:lstStyle/>
          <a:p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ET rate </a:t>
            </a:r>
            <a:r>
              <a:rPr lang="en-US" altLang="ja-JP" sz="3400" dirty="0" err="1">
                <a:latin typeface="Helvetica" charset="0"/>
                <a:ea typeface="Arial Unicode MS" panose="020B0604020202020204" pitchFamily="50" charset="-128"/>
                <a:sym typeface="Helvetica" charset="0"/>
              </a:rPr>
              <a:t>vs</a:t>
            </a:r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activation energy</a:t>
            </a:r>
            <a:endParaRPr lang="ja-JP" altLang="en-US" sz="34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86190"/>
            <a:ext cx="3446859" cy="2669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3571904" cy="3126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330648" y="2009180"/>
            <a:ext cx="437555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812726" y="2598539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035969" y="1464469"/>
            <a:ext cx="0" cy="111621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0711" y="1909837"/>
            <a:ext cx="696516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4" name="AutoShape 8"/>
          <p:cNvSpPr>
            <a:spLocks/>
          </p:cNvSpPr>
          <p:nvPr/>
        </p:nvSpPr>
        <p:spPr bwMode="auto">
          <a:xfrm>
            <a:off x="348258" y="1151930"/>
            <a:ext cx="3375422" cy="1732359"/>
          </a:xfrm>
          <a:prstGeom prst="roundRect">
            <a:avLst>
              <a:gd name="adj" fmla="val 7731"/>
            </a:avLst>
          </a:prstGeom>
          <a:noFill/>
          <a:ln w="254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303734" y="2018109"/>
            <a:ext cx="437555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4976" y="2509242"/>
            <a:ext cx="490016" cy="1875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817191" y="1473398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7209" y="2187773"/>
            <a:ext cx="282401" cy="2321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99395" y="1348383"/>
            <a:ext cx="512341" cy="1964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90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640" y="1918767"/>
            <a:ext cx="696516" cy="215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7215206" y="3286124"/>
            <a:ext cx="642942" cy="250033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97" name="Rectangle 21"/>
          <p:cNvSpPr>
            <a:spLocks/>
          </p:cNvSpPr>
          <p:nvPr/>
        </p:nvSpPr>
        <p:spPr bwMode="auto">
          <a:xfrm>
            <a:off x="4644008" y="2852936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Sequential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50198" name="Rectangle 22"/>
          <p:cNvSpPr>
            <a:spLocks/>
          </p:cNvSpPr>
          <p:nvPr/>
        </p:nvSpPr>
        <p:spPr bwMode="auto">
          <a:xfrm>
            <a:off x="7358082" y="2857496"/>
            <a:ext cx="209847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super-exchange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4527351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579536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161359" y="2294930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723304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8501062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7867055" y="1616273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 flipH="1">
            <a:off x="4920258" y="2277071"/>
            <a:ext cx="205383" cy="330398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 rot="10800000">
            <a:off x="5643562" y="2312789"/>
            <a:ext cx="205383" cy="26789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527727" y="1187648"/>
            <a:ext cx="1160859" cy="1384102"/>
            <a:chOff x="0" y="0"/>
            <a:chExt cx="1040" cy="1239"/>
          </a:xfrm>
        </p:grpSpPr>
        <p:sp>
          <p:nvSpPr>
            <p:cNvPr id="50208" name="AutoShape 32"/>
            <p:cNvSpPr>
              <a:spLocks/>
            </p:cNvSpPr>
            <p:nvPr/>
          </p:nvSpPr>
          <p:spPr bwMode="auto">
            <a:xfrm>
              <a:off x="0" y="0"/>
              <a:ext cx="1014" cy="1150"/>
            </a:xfrm>
            <a:custGeom>
              <a:avLst/>
              <a:gdLst/>
              <a:ahLst/>
              <a:cxnLst/>
              <a:rect l="0" t="0" r="r" b="b"/>
              <a:pathLst>
                <a:path w="21600" h="9673">
                  <a:moveTo>
                    <a:pt x="0" y="9673"/>
                  </a:moveTo>
                  <a:cubicBezTo>
                    <a:pt x="0" y="9673"/>
                    <a:pt x="8848" y="-11927"/>
                    <a:pt x="21600" y="942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rot="10800000">
              <a:off x="1010" y="1099"/>
              <a:ext cx="40" cy="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50210" name="Rectangle 34"/>
          <p:cNvSpPr>
            <a:spLocks/>
          </p:cNvSpPr>
          <p:nvPr/>
        </p:nvSpPr>
        <p:spPr bwMode="auto">
          <a:xfrm>
            <a:off x="5116711" y="1558230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thermal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211" name="Rectangle 35"/>
          <p:cNvSpPr>
            <a:spLocks/>
          </p:cNvSpPr>
          <p:nvPr/>
        </p:nvSpPr>
        <p:spPr bwMode="auto">
          <a:xfrm>
            <a:off x="7742039" y="1781473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quantum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212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8789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3" name="Picture 3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02660" y="2053828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4" name="Picture 3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11453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5" name="Picture 3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59836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6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17285" y="1366242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7" name="Picture 4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42164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4" name="Line 19"/>
          <p:cNvSpPr>
            <a:spLocks noChangeShapeType="1"/>
          </p:cNvSpPr>
          <p:nvPr/>
        </p:nvSpPr>
        <p:spPr bwMode="auto">
          <a:xfrm flipH="1" flipV="1">
            <a:off x="5429256" y="3357562"/>
            <a:ext cx="642942" cy="85725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642910" y="6286520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572000" y="4653136"/>
            <a:ext cx="1264022" cy="854398"/>
            <a:chOff x="0" y="0"/>
            <a:chExt cx="1584" cy="1088"/>
          </a:xfrm>
        </p:grpSpPr>
        <p:pic>
          <p:nvPicPr>
            <p:cNvPr id="45" name="Picture 45"/>
            <p:cNvPicPr>
              <a:picLocks noChangeAspect="1" noChangeArrowheads="1"/>
            </p:cNvPicPr>
            <p:nvPr/>
          </p:nvPicPr>
          <p:blipFill>
            <a:blip r:embed="rId13" cstate="print"/>
            <a:srcRect l="14140" t="62091" r="60858" b="20097"/>
            <a:stretch>
              <a:fillRect/>
            </a:stretch>
          </p:blipFill>
          <p:spPr bwMode="auto">
            <a:xfrm>
              <a:off x="0" y="216"/>
              <a:ext cx="1584" cy="8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6" name="Picture 4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7" name="Picture 4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7" y="0"/>
              <a:ext cx="18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" name="Picture 4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52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8144" y="2852936"/>
            <a:ext cx="1228200" cy="7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21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360" y="4653136"/>
            <a:ext cx="822854" cy="132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1817191" y="2580680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03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4385E-6 L 0.00226 -0.16235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8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 </a:t>
            </a:r>
            <a:r>
              <a:rPr lang="en-US" dirty="0"/>
              <a:t>Transfer in molecules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39552" y="5301208"/>
            <a:ext cx="8111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inhomogeneity is taken into account by Drude mode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8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37" y="1772816"/>
            <a:ext cx="3237123" cy="307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197319"/>
              </p:ext>
            </p:extLst>
          </p:nvPr>
        </p:nvGraphicFramePr>
        <p:xfrm>
          <a:off x="4754563" y="2736850"/>
          <a:ext cx="350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4960" imgH="431640" progId="Equation.DSMT4">
                  <p:embed/>
                </p:oleObj>
              </mc:Choice>
              <mc:Fallback>
                <p:oleObj name="Equation" r:id="rId3" imgW="3504960" imgH="4316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3" y="2736850"/>
                        <a:ext cx="3505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 rot="16200000">
            <a:off x="4220191" y="2516953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52840229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0627" name="Picture 3" descr="C:\Users\tanimura\Desktop\JCP谷村\BO+Drude_FIGS\Fig2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06" y="1270315"/>
            <a:ext cx="4159596" cy="457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4959854" y="162979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736560" progId="Equation.DSMT4">
                  <p:embed/>
                </p:oleObj>
              </mc:Choice>
              <mc:Fallback>
                <p:oleObj name="Equation" r:id="rId3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854" y="162979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977518" y="2656022"/>
          <a:ext cx="312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24080" imgH="901440" progId="Equation.DSMT4">
                  <p:embed/>
                </p:oleObj>
              </mc:Choice>
              <mc:Fallback>
                <p:oleObj name="Equation" r:id="rId5" imgW="3124080" imgH="9014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518" y="2656022"/>
                        <a:ext cx="3124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4798336" y="4450392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67200" imgH="901700" progId="Equation.DSMT4">
                  <p:embed/>
                </p:oleObj>
              </mc:Choice>
              <mc:Fallback>
                <p:oleObj name="Equation" r:id="rId7" imgW="4267200" imgH="9017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8336" y="4450392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57573"/>
            <a:ext cx="8643938" cy="850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Two possible models</a:t>
            </a:r>
          </a:p>
        </p:txBody>
      </p:sp>
    </p:spTree>
    <p:extLst>
      <p:ext uri="{BB962C8B-B14F-4D97-AF65-F5344CB8AC3E}">
        <p14:creationId xmlns:p14="http://schemas.microsoft.com/office/powerpoint/2010/main" val="1634478308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701767" y="1710354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67080" imgH="901440" progId="Equation.DSMT4">
                  <p:embed/>
                </p:oleObj>
              </mc:Choice>
              <mc:Fallback>
                <p:oleObj name="Equation" r:id="rId2" imgW="4267080" imgH="901440" progId="Equation.DSMT4">
                  <p:embed/>
                  <p:pic>
                    <p:nvPicPr>
                      <p:cNvPr id="5" name="オブジェクト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67" y="1710354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8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777" y="1195799"/>
            <a:ext cx="2854554" cy="283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73038" y="4822825"/>
          <a:ext cx="881380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13520" imgH="1688760" progId="Equation.DSMT4">
                  <p:embed/>
                </p:oleObj>
              </mc:Choice>
              <mc:Fallback>
                <p:oleObj name="Equation" r:id="rId5" imgW="8813520" imgH="1688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4822825"/>
                        <a:ext cx="8813800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458788" y="3263900"/>
          <a:ext cx="5308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08560" imgH="825480" progId="Equation.DSMT4">
                  <p:embed/>
                </p:oleObj>
              </mc:Choice>
              <mc:Fallback>
                <p:oleObj name="Equation" r:id="rId7" imgW="5308560" imgH="8254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263900"/>
                        <a:ext cx="5308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987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Drude + Brownian distribution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23528" y="4157707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527" y="270770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401165" y="3471698"/>
          <a:ext cx="3200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419040" progId="Equation.DSMT4">
                  <p:embed/>
                </p:oleObj>
              </mc:Choice>
              <mc:Fallback>
                <p:oleObj name="Equation" r:id="rId9" imgW="3200400" imgH="4190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5" y="3471698"/>
                        <a:ext cx="32004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54697" y="4745368"/>
          <a:ext cx="5168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68880" imgH="812520" progId="Equation.DSMT4">
                  <p:embed/>
                </p:oleObj>
              </mc:Choice>
              <mc:Fallback>
                <p:oleObj name="Equation" r:id="rId11" imgW="5168880" imgH="8125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97" y="4745368"/>
                        <a:ext cx="5168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08469" y="1100700"/>
            <a:ext cx="491512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Drude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+ </a:t>
            </a:r>
            <a:r>
              <a:rPr lang="en-US" altLang="ja-JP" sz="28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Brownian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lang="en-US" altLang="ja-JP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36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Line 3"/>
          <p:cNvSpPr>
            <a:spLocks noChangeShapeType="1"/>
          </p:cNvSpPr>
          <p:nvPr/>
        </p:nvSpPr>
        <p:spPr bwMode="auto">
          <a:xfrm>
            <a:off x="7844915" y="429772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265961"/>
              </p:ext>
            </p:extLst>
          </p:nvPr>
        </p:nvGraphicFramePr>
        <p:xfrm>
          <a:off x="396875" y="1006475"/>
          <a:ext cx="73390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40400" imgH="672840" progId="Equation.DSMT4">
                  <p:embed/>
                </p:oleObj>
              </mc:Choice>
              <mc:Fallback>
                <p:oleObj name="Equation" r:id="rId2" imgW="734040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06475"/>
                        <a:ext cx="73390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932577"/>
              </p:ext>
            </p:extLst>
          </p:nvPr>
        </p:nvGraphicFramePr>
        <p:xfrm>
          <a:off x="355600" y="1909763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15120" imgH="672840" progId="Equation.DSMT4">
                  <p:embed/>
                </p:oleObj>
              </mc:Choice>
              <mc:Fallback>
                <p:oleObj name="Equation" r:id="rId4" imgW="811512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09763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962555"/>
              </p:ext>
            </p:extLst>
          </p:nvPr>
        </p:nvGraphicFramePr>
        <p:xfrm>
          <a:off x="242888" y="3590925"/>
          <a:ext cx="84185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20040" imgH="672840" progId="Equation.DSMT4">
                  <p:embed/>
                </p:oleObj>
              </mc:Choice>
              <mc:Fallback>
                <p:oleObj name="Equation" r:id="rId6" imgW="842004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3590925"/>
                        <a:ext cx="84185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2315" y="450409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995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8890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920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020159"/>
              </p:ext>
            </p:extLst>
          </p:nvPr>
        </p:nvGraphicFramePr>
        <p:xfrm>
          <a:off x="292100" y="2778125"/>
          <a:ext cx="8418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420040" imgH="672840" progId="Equation.DSMT4">
                  <p:embed/>
                </p:oleObj>
              </mc:Choice>
              <mc:Fallback>
                <p:oleObj name="Equation" r:id="rId9" imgW="8420040" imgH="6728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2778125"/>
                        <a:ext cx="8418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コンテンツ プレースホルダ 1"/>
          <p:cNvSpPr>
            <a:spLocks noGrp="1"/>
          </p:cNvSpPr>
          <p:nvPr>
            <p:ph/>
          </p:nvPr>
        </p:nvSpPr>
        <p:spPr>
          <a:xfrm>
            <a:off x="333555" y="245885"/>
            <a:ext cx="8229600" cy="511156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</a:t>
            </a:r>
            <a:r>
              <a:rPr kumimoji="1" lang="en-US" altLang="ja-JP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of motion for Drude + BO modes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4307" y="5661248"/>
            <a:ext cx="796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PROGRAM: nonMarkovian12 +2DES  (Drude + Brownian mode for 2DES) </a:t>
            </a:r>
          </a:p>
          <a:p>
            <a:endParaRPr 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329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2819586" y="409175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4091756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7545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2DES (separation of Liouville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73208" y="3205569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39580" y="3207156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61489" y="3396862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50289" y="4263637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48702" y="1710937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61489" y="1707762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15377" y="1193355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/>
        </p:nvGraphicFramePr>
        <p:xfrm>
          <a:off x="1228077" y="43604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77" y="43604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/>
        </p:nvGraphicFramePr>
        <p:xfrm>
          <a:off x="1245539" y="36969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539" y="36969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/>
        </p:nvGraphicFramePr>
        <p:xfrm>
          <a:off x="1261414" y="28872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14" y="28872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/>
        </p:nvGraphicFramePr>
        <p:xfrm>
          <a:off x="1267764" y="20554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764" y="20554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48702" y="3404800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47114" y="26174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58314" y="2628512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66252" y="4254112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85289" y="3339712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85289" y="2549137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69327" y="1637912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70914" y="4173150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53389" y="360482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53389" y="277615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53389" y="198398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801765" y="238662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765" y="238662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19586" y="321148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321148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2817329" y="160002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329" y="160002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020330" y="405726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330" y="405726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2072896" y="319048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896" y="319048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052108" y="240410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108" y="240410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/>
        </p:nvGraphicFramePr>
        <p:xfrm>
          <a:off x="2048485" y="1595050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485" y="1595050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25933" y="545469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70705" y="545260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96825" y="545260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43552" y="537719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02147" y="537024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34490" y="536519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15755" y="536687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17792" y="545469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/>
        </p:nvGraphicFramePr>
        <p:xfrm>
          <a:off x="1465414" y="4888439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414" y="4888439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30636" y="326054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25268" y="1770679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39643" y="3448666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30030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38055" y="1769091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88768" y="1260569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/>
        </p:nvGraphicFramePr>
        <p:xfrm>
          <a:off x="5420518" y="3775691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07960" imgH="342720" progId="Equation.DSMT4">
                  <p:embed/>
                </p:oleObj>
              </mc:Choice>
              <mc:Fallback>
                <p:oleObj name="Equation" r:id="rId28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518" y="3775691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/>
        </p:nvGraphicFramePr>
        <p:xfrm>
          <a:off x="5403055" y="2943841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45760" imgH="342720" progId="Equation.DSMT4">
                  <p:embed/>
                </p:oleObj>
              </mc:Choice>
              <mc:Fallback>
                <p:oleObj name="Equation" r:id="rId29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055" y="2943841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32411" y="3417862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25268" y="267555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38055" y="2666029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38055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52243" y="3375641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60180" y="259300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47480" y="1677016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44305" y="4217016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/>
        </p:nvGraphicFramePr>
        <p:xfrm>
          <a:off x="5434805" y="209452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07960" imgH="342720" progId="Equation.DSMT4">
                  <p:embed/>
                </p:oleObj>
              </mc:Choice>
              <mc:Fallback>
                <p:oleObj name="Equation" r:id="rId31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805" y="209452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49775" y="3271891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28145" y="3840931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28145" y="301225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28145" y="2220093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/>
        </p:nvGraphicFramePr>
        <p:xfrm>
          <a:off x="7282859" y="417315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859" y="417315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/>
        </p:nvGraphicFramePr>
        <p:xfrm>
          <a:off x="7305353" y="26920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5353" y="26920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/>
        </p:nvGraphicFramePr>
        <p:xfrm>
          <a:off x="7294009" y="344866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009" y="344866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/>
        </p:nvGraphicFramePr>
        <p:xfrm>
          <a:off x="7259675" y="182940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52200" imgH="406080" progId="Equation.DSMT4">
                  <p:embed/>
                </p:oleObj>
              </mc:Choice>
              <mc:Fallback>
                <p:oleObj name="Equation" r:id="rId38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9675" y="182940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/>
        </p:nvGraphicFramePr>
        <p:xfrm>
          <a:off x="6356116" y="417278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116" y="417278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/>
        </p:nvGraphicFramePr>
        <p:xfrm>
          <a:off x="6391275" y="3446463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71320" imgH="406080" progId="Equation.DSMT4">
                  <p:embed/>
                </p:oleObj>
              </mc:Choice>
              <mc:Fallback>
                <p:oleObj name="Equation" r:id="rId42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3446463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/>
        </p:nvGraphicFramePr>
        <p:xfrm>
          <a:off x="6356350" y="2697163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406080" progId="Equation.DSMT4">
                  <p:embed/>
                </p:oleObj>
              </mc:Choice>
              <mc:Fallback>
                <p:oleObj name="Equation" r:id="rId44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2697163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/>
        </p:nvGraphicFramePr>
        <p:xfrm>
          <a:off x="6334462" y="1851555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3920" imgH="368280" progId="Equation.DSMT4">
                  <p:embed/>
                </p:oleObj>
              </mc:Choice>
              <mc:Fallback>
                <p:oleObj name="Equation" r:id="rId46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462" y="1851555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25933" y="635183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70705" y="634974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96825" y="634974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43552" y="627433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02147" y="626738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34490" y="626233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15755" y="626401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17792" y="635183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/>
        </p:nvGraphicFramePr>
        <p:xfrm>
          <a:off x="1428102" y="5784881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5829120" imgH="545760" progId="Equation.DSMT4">
                  <p:embed/>
                </p:oleObj>
              </mc:Choice>
              <mc:Fallback>
                <p:oleObj name="Equation" r:id="rId48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102" y="5784881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280855" y="1008689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88824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43" y="795690"/>
            <a:ext cx="5211601" cy="5408290"/>
          </a:xfrm>
          <a:prstGeom prst="rect">
            <a:avLst/>
          </a:prstGeom>
        </p:spPr>
      </p:pic>
      <p:cxnSp>
        <p:nvCxnSpPr>
          <p:cNvPr id="4" name="直線矢印コネクタ 3"/>
          <p:cNvCxnSpPr/>
          <p:nvPr/>
        </p:nvCxnSpPr>
        <p:spPr>
          <a:xfrm>
            <a:off x="2015687" y="1628800"/>
            <a:ext cx="972137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コンテンツ プレースホルダ 1"/>
          <p:cNvSpPr txBox="1">
            <a:spLocks/>
          </p:cNvSpPr>
          <p:nvPr/>
        </p:nvSpPr>
        <p:spPr>
          <a:xfrm>
            <a:off x="899592" y="253548"/>
            <a:ext cx="2438245" cy="51115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2D ES</a:t>
            </a:r>
          </a:p>
        </p:txBody>
      </p:sp>
      <p:sp>
        <p:nvSpPr>
          <p:cNvPr id="8" name="Rectangle 21"/>
          <p:cNvSpPr>
            <a:spLocks/>
          </p:cNvSpPr>
          <p:nvPr/>
        </p:nvSpPr>
        <p:spPr bwMode="auto">
          <a:xfrm>
            <a:off x="911074" y="1147133"/>
            <a:ext cx="155254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4716016" y="1048196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21"/>
          <p:cNvSpPr>
            <a:spLocks/>
          </p:cNvSpPr>
          <p:nvPr/>
        </p:nvSpPr>
        <p:spPr bwMode="auto">
          <a:xfrm>
            <a:off x="6219205" y="779191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0-1-0 transition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9" name="Rectangle 21"/>
          <p:cNvSpPr>
            <a:spLocks/>
          </p:cNvSpPr>
          <p:nvPr/>
        </p:nvSpPr>
        <p:spPr bwMode="auto">
          <a:xfrm>
            <a:off x="6484513" y="1445524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1-2-1 transition, </a:t>
            </a:r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4947929" y="1677675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 rot="17463230">
            <a:off x="2092991" y="1297294"/>
            <a:ext cx="2354681" cy="1471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97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76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4" y="3789803"/>
            <a:ext cx="62293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2DES for FMO</a:t>
            </a:r>
          </a:p>
        </p:txBody>
      </p:sp>
      <p:pic>
        <p:nvPicPr>
          <p:cNvPr id="61276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7707"/>
            <a:ext cx="5443024" cy="232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5778922" y="2301327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Chen, </a:t>
            </a:r>
            <a:r>
              <a:rPr lang="en-US" dirty="0" err="1"/>
              <a:t>Zheng</a:t>
            </a:r>
            <a:r>
              <a:rPr lang="en-US" dirty="0"/>
              <a:t>, Jing, &amp; Shi.</a:t>
            </a:r>
          </a:p>
          <a:p>
            <a:r>
              <a:rPr lang="en-US" dirty="0"/>
              <a:t>JCP, 134, 194508 (2011)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040778" y="4323410"/>
            <a:ext cx="2749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Hein, </a:t>
            </a:r>
            <a:r>
              <a:rPr lang="en-US" dirty="0" err="1"/>
              <a:t>Kreisbeck</a:t>
            </a:r>
            <a:r>
              <a:rPr lang="en-US" dirty="0"/>
              <a:t>, Kramer </a:t>
            </a:r>
          </a:p>
          <a:p>
            <a:r>
              <a:rPr lang="en-US" dirty="0"/>
              <a:t>&amp; Rodrıguez, </a:t>
            </a:r>
          </a:p>
          <a:p>
            <a:r>
              <a:rPr lang="en-US" dirty="0"/>
              <a:t>NJP 14, 023018 (2012)</a:t>
            </a:r>
          </a:p>
        </p:txBody>
      </p:sp>
      <p:pic>
        <p:nvPicPr>
          <p:cNvPr id="8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878" y="71842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64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References</a:t>
            </a:r>
            <a:r>
              <a:rPr kumimoji="1" lang="en-US" altLang="ja-JP" dirty="0"/>
              <a:t> and Programs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</a:rPr>
              <a:t>Review</a:t>
            </a:r>
            <a:r>
              <a:rPr lang="en-US" altLang="ja-JP" sz="1000" dirty="0"/>
              <a:t> article:</a:t>
            </a: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Y. Tanimura, J. Phys. Soc.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Jpn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, 75, 082001 (2006).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Y. Tanimura, J. Chem. Phys. 153, 020901 (2020).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Comprehensive articles:</a:t>
            </a: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Publication Lists &amp; </a:t>
            </a:r>
            <a:r>
              <a:rPr lang="en-US" altLang="ja-JP" sz="1000" dirty="0">
                <a:solidFill>
                  <a:srgbClr val="FF0000"/>
                </a:solidFill>
              </a:rPr>
              <a:t>PDF archive</a:t>
            </a:r>
            <a:r>
              <a:rPr lang="ja-JP" altLang="en-US" sz="1000" dirty="0">
                <a:solidFill>
                  <a:srgbClr val="FF0000"/>
                </a:solidFill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http://theochem.kuchem.kyoto-u.ac.jp/public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/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Programs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Without low temperature corrections: (markovian05)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http://theochem.kuchem.kyoto-u.ac.jp/public/GM2DNMR.zip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 terms+ subroutines for linear and 2D spectra (nonMarkovian2009+2D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</a:rPr>
              <a:t>Drude+Brownian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mode (nonMarkovian2012+2D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Real-time and imaginary-time quantum hierarchal Fokker-Planck equations</a:t>
            </a:r>
            <a:r>
              <a:rPr lang="ja-JP" altLang="en-US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(Tanimuran15)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http://theochem.kuchem.kyoto-u.ac.jp/tanimura/Lectures/TanimuranFP.zip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. Quantum Fokker-Planck &amp; </a:t>
            </a:r>
            <a:r>
              <a:rPr lang="en-US" altLang="ja-JP" sz="10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Equations and their extension to multi-state systems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J. Chem. Theory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Comput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. </a:t>
            </a:r>
            <a:r>
              <a:rPr lang="en-US" altLang="ja-JP" sz="10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15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2517-2534 (2019).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Thermodynamic quantum Fokker–Planck equations and their application to thermostatic Stirling engine</a:t>
            </a:r>
          </a:p>
          <a:p>
            <a:pPr marL="0" indent="0">
              <a:buNone/>
            </a:pPr>
            <a:r>
              <a:rPr lang="de-DE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J. Chem. Phys. 161, 112501 (2024).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Hierarchical equations of motion for multiple baths (HEOM-MB) and their application to Carnot cycle, </a:t>
            </a:r>
          </a:p>
          <a:p>
            <a:pPr marL="0" indent="0">
              <a:buNone/>
            </a:pPr>
            <a:r>
              <a:rPr lang="en-US" sz="1000" dirty="0"/>
              <a:t>, </a:t>
            </a:r>
            <a:r>
              <a:rPr lang="en-US" sz="1000" dirty="0">
                <a:hlinkClick r:id="rId11"/>
              </a:rPr>
              <a:t>J. Chem. Phys. 161, </a:t>
            </a:r>
            <a:r>
              <a:rPr lang="en-US" altLang="ja-JP" sz="10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1"/>
              </a:rPr>
              <a:t>162501</a:t>
            </a:r>
            <a:r>
              <a:rPr lang="en-US" sz="1000" dirty="0">
                <a:hlinkClick r:id="rId11"/>
              </a:rPr>
              <a:t> (2024).</a:t>
            </a:r>
            <a:endParaRPr lang="en-US" sz="1000" dirty="0"/>
          </a:p>
          <a:p>
            <a:pPr marL="0" indent="0"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Copy right: Y. Tanimura (tanimura@kuchem.kyoto-u.ac.jp)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67817" y="1822764"/>
            <a:ext cx="44405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Y. 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J. Chem. Phys. </a:t>
            </a:r>
            <a:r>
              <a:rPr kumimoji="1" lang="ja-JP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</a:t>
            </a: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, 044114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</a:t>
            </a:r>
            <a:r>
              <a:rPr kumimoji="1" lang="ja-JP" altLang="ja-JP" sz="14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7164" y="2057236"/>
            <a:ext cx="3523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70C0"/>
                </a:solidFill>
              </a:rPr>
              <a:t>Y. Tanimura: J. Chem. Phys. </a:t>
            </a:r>
            <a:r>
              <a:rPr lang="en-US" altLang="ja-JP" sz="1200" b="1" dirty="0">
                <a:solidFill>
                  <a:srgbClr val="0070C0"/>
                </a:solidFill>
              </a:rPr>
              <a:t>142</a:t>
            </a:r>
            <a:r>
              <a:rPr lang="en-US" altLang="ja-JP" sz="1200" dirty="0">
                <a:solidFill>
                  <a:srgbClr val="0070C0"/>
                </a:solidFill>
              </a:rPr>
              <a:t>, 144110 (2015).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507520"/>
              </p:ext>
            </p:extLst>
          </p:nvPr>
        </p:nvGraphicFramePr>
        <p:xfrm>
          <a:off x="2296926" y="55848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926" y="55848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7358784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893249"/>
            <a:ext cx="3960490" cy="271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3429000"/>
            <a:ext cx="39052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70084"/>
            <a:ext cx="3960440" cy="621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580254"/>
            <a:ext cx="2664296" cy="229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755576" y="2583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C. </a:t>
            </a:r>
            <a:r>
              <a:rPr lang="en-US" dirty="0" err="1"/>
              <a:t>Kreisbeck</a:t>
            </a:r>
            <a:r>
              <a:rPr lang="en-US" dirty="0"/>
              <a:t> and T. Kramer,  </a:t>
            </a:r>
          </a:p>
          <a:p>
            <a:r>
              <a:rPr lang="ja-JP" altLang="en-US" dirty="0">
                <a:ea typeface="Arial Unicode MS" panose="020B0604020202020204" pitchFamily="50" charset="-128"/>
              </a:rPr>
              <a:t>J. Phys. Chem. Lett</a:t>
            </a:r>
            <a:r>
              <a:rPr lang="ja-JP" altLang="en-US" dirty="0" err="1">
                <a:ea typeface="Arial Unicode MS" panose="020B0604020202020204" pitchFamily="50" charset="-128"/>
              </a:rPr>
              <a:t>.,</a:t>
            </a:r>
            <a:r>
              <a:rPr lang="ja-JP" altLang="en-US" dirty="0">
                <a:ea typeface="Arial Unicode MS" panose="020B0604020202020204" pitchFamily="50" charset="-128"/>
              </a:rPr>
              <a:t> 3, 2828 (2012)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27771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48079" y="260172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eq. for 0K 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de-DE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J. Ma, Z. Sun, X. Wang, F. Nori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422976" y="483733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566992" y="181299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lvl="0" indent="-609600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ja-JP" sz="2000" dirty="0">
                <a:ea typeface="Arial Unicode MS" panose="020B0604020202020204" pitchFamily="50" charset="-128"/>
              </a:rPr>
              <a:t>Displaced Lorentzian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 (</a:t>
            </a:r>
            <a:r>
              <a:rPr lang="en-US" altLang="ja-JP" sz="2000" dirty="0" err="1">
                <a:latin typeface="Arial Unicode MS"/>
                <a:ea typeface="Arial Unicode MS"/>
                <a:cs typeface="Arial Unicode MS"/>
                <a:sym typeface="Wingdings" pitchFamily="2" charset="2"/>
              </a:rPr>
              <a:t>nonOhmic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)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007498" y="2317030"/>
          <a:ext cx="36718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77880" imgH="876240" progId="Equation.DSMT4">
                  <p:embed/>
                </p:oleObj>
              </mc:Choice>
              <mc:Fallback>
                <p:oleObj name="Equation" r:id="rId3" imgW="3377880" imgH="876240" progId="Equation.DSMT4">
                  <p:embed/>
                  <p:pic>
                    <p:nvPicPr>
                      <p:cNvPr id="32" name="Object 2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498" y="2317030"/>
                        <a:ext cx="36718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494984" y="332516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827584" y="5623979"/>
          <a:ext cx="2895480" cy="41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95480" imgH="419040" progId="Equation.DSMT4">
                  <p:embed/>
                </p:oleObj>
              </mc:Choice>
              <mc:Fallback>
                <p:oleObj name="Equation" r:id="rId5" imgW="2895480" imgH="419040" progId="Equation.DSMT4">
                  <p:embed/>
                  <p:pic>
                    <p:nvPicPr>
                      <p:cNvPr id="61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623979"/>
                        <a:ext cx="2895480" cy="419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942659" y="4175199"/>
          <a:ext cx="2578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77960" imgH="419040" progId="Equation.DSMT4">
                  <p:embed/>
                </p:oleObj>
              </mc:Choice>
              <mc:Fallback>
                <p:oleObj name="Equation" r:id="rId7" imgW="2577960" imgH="419040" progId="Equation.DSMT4">
                  <p:embed/>
                  <p:pic>
                    <p:nvPicPr>
                      <p:cNvPr id="103016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659" y="4175199"/>
                        <a:ext cx="2578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947681"/>
              </p:ext>
            </p:extLst>
          </p:nvPr>
        </p:nvGraphicFramePr>
        <p:xfrm>
          <a:off x="4073525" y="4581525"/>
          <a:ext cx="47307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581525"/>
                        <a:ext cx="47307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87088"/>
              </p:ext>
            </p:extLst>
          </p:nvPr>
        </p:nvGraphicFramePr>
        <p:xfrm>
          <a:off x="6140450" y="5508625"/>
          <a:ext cx="18827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431640" progId="Equation.DSMT4">
                  <p:embed/>
                </p:oleObj>
              </mc:Choice>
              <mc:Fallback>
                <p:oleObj name="Equation" r:id="rId11" imgW="990360" imgH="43164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0450" y="5508625"/>
                        <a:ext cx="18827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499135" y="5733256"/>
            <a:ext cx="4428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478559" y="1052736"/>
            <a:ext cx="324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(Phys. Rev. A </a:t>
            </a:r>
            <a:r>
              <a:rPr lang="en-US" b="1" dirty="0"/>
              <a:t>85</a:t>
            </a:r>
            <a:r>
              <a:rPr lang="en-US" dirty="0"/>
              <a:t>, 062323 (</a:t>
            </a:r>
            <a:r>
              <a:rPr lang="en-US"/>
              <a:t>2012).)</a:t>
            </a:r>
            <a:endParaRPr lang="en-US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345738" y="2564904"/>
          <a:ext cx="8556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87320" imgH="342720" progId="Equation.DSMT4">
                  <p:embed/>
                </p:oleObj>
              </mc:Choice>
              <mc:Fallback>
                <p:oleObj name="Equation" r:id="rId13" imgW="787320" imgH="34272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738" y="2564904"/>
                        <a:ext cx="855662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6319482" y="3098874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cavity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24133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82613" y="1125538"/>
          <a:ext cx="4762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62440" imgH="723600" progId="Equation.DSMT4">
                  <p:embed/>
                </p:oleObj>
              </mc:Choice>
              <mc:Fallback>
                <p:oleObj name="Equation" r:id="rId2" imgW="4762440" imgH="72360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3" y="1125538"/>
                        <a:ext cx="4762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23528" y="2955345"/>
          <a:ext cx="738981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91160" imgH="723600" progId="Equation.DSMT4">
                  <p:embed/>
                </p:oleObj>
              </mc:Choice>
              <mc:Fallback>
                <p:oleObj name="Equation" r:id="rId4" imgW="7391160" imgH="72360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55345"/>
                        <a:ext cx="7389812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1621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9106" y="371238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58605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70773" y="372846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95536" y="2060848"/>
          <a:ext cx="7388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723600" progId="Equation.DSMT4">
                  <p:embed/>
                </p:oleObj>
              </mc:Choice>
              <mc:Fallback>
                <p:oleObj name="Equation" r:id="rId7" imgW="7391160" imgH="723600" progId="Equation.DSMT4">
                  <p:embed/>
                  <p:pic>
                    <p:nvPicPr>
                      <p:cNvPr id="1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060848"/>
                        <a:ext cx="73882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19"/>
          <p:cNvSpPr>
            <a:spLocks noChangeArrowheads="1"/>
          </p:cNvSpPr>
          <p:nvPr/>
        </p:nvSpPr>
        <p:spPr bwMode="auto">
          <a:xfrm>
            <a:off x="467544" y="404664"/>
            <a:ext cx="2837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Equation of motion: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339752" y="5589240"/>
          <a:ext cx="239871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00120" imgH="609480" progId="Equation.DSMT4">
                  <p:embed/>
                </p:oleObj>
              </mc:Choice>
              <mc:Fallback>
                <p:oleObj name="Equation" r:id="rId9" imgW="2400120" imgH="60948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589240"/>
                        <a:ext cx="2398712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282"/>
              </p:ext>
            </p:extLst>
          </p:nvPr>
        </p:nvGraphicFramePr>
        <p:xfrm>
          <a:off x="2370138" y="4514850"/>
          <a:ext cx="15478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825480" progId="Equation.DSMT4">
                  <p:embed/>
                </p:oleObj>
              </mc:Choice>
              <mc:Fallback>
                <p:oleObj name="Equation" r:id="rId11" imgW="1549080" imgH="82548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4514850"/>
                        <a:ext cx="15478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122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2716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14. Improving a computational performance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23528" y="1237425"/>
            <a:ext cx="746069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Pade</a:t>
            </a:r>
            <a:r>
              <a:rPr lang="en-US" altLang="ja-JP" sz="2400" dirty="0">
                <a:ea typeface="Arial Unicode MS" panose="020B0604020202020204" pitchFamily="50" charset="-128"/>
              </a:rPr>
              <a:t>:  Yan’s group</a:t>
            </a:r>
          </a:p>
          <a:p>
            <a:r>
              <a:rPr kumimoji="1" lang="en-US" altLang="ja-JP" sz="2400" dirty="0">
                <a:ea typeface="Arial Unicode MS" panose="020B0604020202020204" pitchFamily="50" charset="-128"/>
              </a:rPr>
              <a:t>GPU:  Kramer’s group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Stochastic and hierarchy hybrid: Cao and Shi groups</a:t>
            </a:r>
          </a:p>
          <a:p>
            <a:endParaRPr kumimoji="1" lang="ja-JP" altLang="en-US" sz="3200" dirty="0">
              <a:ea typeface="Arial Unicode MS" panose="020B0604020202020204" pitchFamily="50" charset="-128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3043269"/>
            <a:ext cx="9144000" cy="120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New Journal of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15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 (2013) 095020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new method to account for the difference between classical and quantum baths in quantum dissipative dynamics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,</a:t>
            </a:r>
            <a:r>
              <a:rPr kumimoji="0" lang="ja-JP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L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Zhu, H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Liu, and Q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Shi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79512" y="4257533"/>
            <a:ext cx="9144000" cy="151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The Journal of Chemical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139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 (2013) 134106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hybrid stochastic hierarchy equations of motion approach to treat the low temperature dynamics of non-Markovian open quantum systems</a:t>
            </a:r>
            <a:endParaRPr kumimoji="0" lang="en-US" altLang="ja-JP">
              <a:latin typeface="Arial" panose="020B0604020202020204" pitchFamily="34" charset="0"/>
              <a:ea typeface="Arial Unicode MS" panose="020B0604020202020204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M. Moix and 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Cao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5348001"/>
      </p:ext>
    </p:extLst>
  </p:cSld>
  <p:clrMapOvr>
    <a:masterClrMapping/>
  </p:clrMapOvr>
  <p:transition/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3" y="3314887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929154" y="5086673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390250" y="193268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17024" y="2522557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035480" imgH="507960" progId="Equation.DSMT4">
                  <p:embed/>
                </p:oleObj>
              </mc:Choice>
              <mc:Fallback>
                <p:oleObj name="Equation" r:id="rId4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024" y="2522557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41368" y="2480716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287308" y="3694110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170396" y="3734310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84150" y="2520205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35560" imgH="1295280" progId="Equation.DSMT4">
                  <p:embed/>
                </p:oleObj>
              </mc:Choice>
              <mc:Fallback>
                <p:oleObj name="Equation" r:id="rId6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150" y="2520205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921924" y="3862178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897553" y="4340983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487254" y="3212976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73088" y="3348880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181480" imgH="812520" progId="Equation.DSMT4">
                  <p:embed/>
                </p:oleObj>
              </mc:Choice>
              <mc:Fallback>
                <p:oleObj name="Equation" r:id="rId8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88" y="3348880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463833" y="539033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921924" y="5048024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6157610" y="3059542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877473" y="307933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566409" y="3059541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453591" y="4630763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9440" imgH="393480" progId="Equation.DSMT4">
                  <p:embed/>
                </p:oleObj>
              </mc:Choice>
              <mc:Fallback>
                <p:oleObj name="Equation" r:id="rId11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591" y="4630763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正方形/長方形 63"/>
          <p:cNvSpPr/>
          <p:nvPr/>
        </p:nvSpPr>
        <p:spPr>
          <a:xfrm>
            <a:off x="3178587" y="126456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4598" y="1012651"/>
            <a:ext cx="720043" cy="958418"/>
          </a:xfrm>
          <a:prstGeom prst="rect">
            <a:avLst/>
          </a:prstGeom>
        </p:spPr>
      </p:pic>
      <p:sp>
        <p:nvSpPr>
          <p:cNvPr id="66" name="テキスト ボックス 65"/>
          <p:cNvSpPr txBox="1"/>
          <p:nvPr/>
        </p:nvSpPr>
        <p:spPr>
          <a:xfrm>
            <a:off x="314624" y="264407"/>
            <a:ext cx="987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+mj-lt"/>
                <a:ea typeface="+mj-ea"/>
              </a:rPr>
              <a:t>Hierarchical Schr</a:t>
            </a:r>
            <a:r>
              <a:rPr lang="en-US" altLang="ja-JP" sz="3200" b="1" dirty="0">
                <a:latin typeface="+mj-lt"/>
                <a:ea typeface="+mj-ea"/>
              </a:rPr>
              <a:t>ö</a:t>
            </a:r>
            <a:r>
              <a:rPr kumimoji="1" lang="en-US" altLang="ja-JP" sz="3200" b="1" dirty="0">
                <a:latin typeface="+mj-lt"/>
                <a:ea typeface="+mj-ea"/>
              </a:rPr>
              <a:t>dinger </a:t>
            </a:r>
            <a:r>
              <a:rPr lang="en-US" altLang="ja-JP" sz="3200" b="1" dirty="0" err="1">
                <a:latin typeface="+mj-lt"/>
                <a:ea typeface="+mj-ea"/>
              </a:rPr>
              <a:t>e</a:t>
            </a:r>
            <a:r>
              <a:rPr kumimoji="1" lang="en-US" altLang="ja-JP" sz="3200" b="1" dirty="0" err="1">
                <a:latin typeface="+mj-lt"/>
                <a:ea typeface="+mj-ea"/>
              </a:rPr>
              <a:t>qs</a:t>
            </a:r>
            <a:r>
              <a:rPr kumimoji="1" lang="en-US" altLang="ja-JP" sz="3200" b="1" dirty="0">
                <a:latin typeface="+mj-lt"/>
                <a:ea typeface="+mj-ea"/>
              </a:rPr>
              <a:t> of </a:t>
            </a:r>
            <a:r>
              <a:rPr lang="en-US" altLang="ja-JP" sz="3200" b="1" dirty="0">
                <a:latin typeface="+mj-lt"/>
                <a:ea typeface="+mj-ea"/>
              </a:rPr>
              <a:t>m</a:t>
            </a:r>
            <a:r>
              <a:rPr kumimoji="1" lang="en-US" altLang="ja-JP" sz="3200" b="1" dirty="0">
                <a:latin typeface="+mj-lt"/>
                <a:ea typeface="+mj-ea"/>
              </a:rPr>
              <a:t>otion</a:t>
            </a:r>
            <a:endParaRPr lang="en-US" altLang="ja-JP" sz="3200" b="1" dirty="0"/>
          </a:p>
        </p:txBody>
      </p:sp>
    </p:spTree>
    <p:extLst>
      <p:ext uri="{BB962C8B-B14F-4D97-AF65-F5344CB8AC3E}">
        <p14:creationId xmlns:p14="http://schemas.microsoft.com/office/powerpoint/2010/main" val="20184007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nakamura\Documents\ppt\180519(Tanimura)\contourmod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941168"/>
            <a:ext cx="2376264" cy="1849505"/>
          </a:xfrm>
          <a:prstGeom prst="rect">
            <a:avLst/>
          </a:prstGeom>
          <a:noFill/>
        </p:spPr>
      </p:pic>
      <p:pic>
        <p:nvPicPr>
          <p:cNvPr id="2068" name="Picture 20" descr="C:\Users\nakamura\Documents\ppt\180519(Tanimura)\eq2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25" y="4249843"/>
            <a:ext cx="4161600" cy="605679"/>
          </a:xfrm>
          <a:prstGeom prst="rect">
            <a:avLst/>
          </a:prstGeom>
          <a:noFill/>
        </p:spPr>
      </p:pic>
      <p:grpSp>
        <p:nvGrpSpPr>
          <p:cNvPr id="28" name="グループ化 27"/>
          <p:cNvGrpSpPr/>
          <p:nvPr/>
        </p:nvGrpSpPr>
        <p:grpSpPr>
          <a:xfrm>
            <a:off x="542360" y="1695996"/>
            <a:ext cx="7920880" cy="2160240"/>
            <a:chOff x="849294" y="4160335"/>
            <a:chExt cx="7920880" cy="2160240"/>
          </a:xfrm>
        </p:grpSpPr>
        <p:sp>
          <p:nvSpPr>
            <p:cNvPr id="26" name="角丸四角形 25"/>
            <p:cNvSpPr/>
            <p:nvPr/>
          </p:nvSpPr>
          <p:spPr>
            <a:xfrm>
              <a:off x="849294" y="4160335"/>
              <a:ext cx="7920880" cy="21602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2071" name="Picture 23" descr="C:\Users\nakamura\Documents\ppt\180519(Tanimura)\eq3.e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977" y="4531729"/>
              <a:ext cx="7351514" cy="1440160"/>
            </a:xfrm>
            <a:prstGeom prst="rect">
              <a:avLst/>
            </a:prstGeom>
            <a:noFill/>
          </p:spPr>
        </p:pic>
      </p:grp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5148064" y="4188865"/>
          <a:ext cx="2888348" cy="2005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728581" imgH="1200150" progId="Acrobat.Document.2015">
                  <p:embed/>
                </p:oleObj>
              </mc:Choice>
              <mc:Fallback>
                <p:oleObj name="Acrobat Document" r:id="rId5" imgW="1728581" imgH="1200150" progId="Acrobat.Document.2015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8064" y="4188865"/>
                        <a:ext cx="2888348" cy="2005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938504" y="6211669"/>
            <a:ext cx="409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Linear absorption of Spin-Boson system (Ohmic)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at 0K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07557" y="1683509"/>
            <a:ext cx="285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+mj-ea"/>
              </a:rPr>
              <a:t>Wave function based HEOM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203848" y="95214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4408" y="706256"/>
            <a:ext cx="720043" cy="958418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279691" y="176066"/>
            <a:ext cx="8879326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900" dirty="0">
                <a:latin typeface="+mj-lt"/>
                <a:ea typeface="+mj-ea"/>
              </a:rPr>
              <a:t>Hierarchical Schr</a:t>
            </a:r>
            <a:r>
              <a:rPr lang="en-US" altLang="ja-JP" sz="2900" dirty="0">
                <a:latin typeface="+mj-lt"/>
                <a:ea typeface="+mj-ea"/>
              </a:rPr>
              <a:t>ö</a:t>
            </a:r>
            <a:r>
              <a:rPr kumimoji="1" lang="en-US" altLang="ja-JP" sz="2900" dirty="0">
                <a:latin typeface="+mj-lt"/>
                <a:ea typeface="+mj-ea"/>
              </a:rPr>
              <a:t>dinger </a:t>
            </a:r>
            <a:r>
              <a:rPr kumimoji="1" lang="en-US" altLang="ja-JP" sz="2900" dirty="0" err="1">
                <a:latin typeface="+mj-lt"/>
                <a:ea typeface="+mj-ea"/>
              </a:rPr>
              <a:t>Eqs</a:t>
            </a:r>
            <a:r>
              <a:rPr kumimoji="1" lang="en-US" altLang="ja-JP" sz="2900" dirty="0">
                <a:latin typeface="+mj-lt"/>
                <a:ea typeface="+mj-ea"/>
              </a:rPr>
              <a:t> of Motion</a:t>
            </a:r>
            <a:r>
              <a:rPr lang="en-US" altLang="ja-JP" sz="2900" dirty="0"/>
              <a:t>(HSEOM)</a:t>
            </a:r>
          </a:p>
        </p:txBody>
      </p:sp>
    </p:spTree>
    <p:extLst>
      <p:ext uri="{BB962C8B-B14F-4D97-AF65-F5344CB8AC3E}">
        <p14:creationId xmlns:p14="http://schemas.microsoft.com/office/powerpoint/2010/main" val="782284061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404347" y="1031033"/>
          <a:ext cx="3960440" cy="277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540" imgH="2362015" progId="AcroExch.Document.DC">
                  <p:embed/>
                </p:oleObj>
              </mc:Choice>
              <mc:Fallback>
                <p:oleObj name="Acrobat Document" r:id="rId2" imgW="3371540" imgH="2362015" progId="AcroExch.Document.DC">
                  <p:embed/>
                  <p:pic>
                    <p:nvPicPr>
                      <p:cNvPr id="10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47" y="1031033"/>
                        <a:ext cx="3960440" cy="277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734613" y="938790"/>
          <a:ext cx="4027487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3428752" imgH="2362015" progId="AcroExch.Document.DC">
                  <p:embed/>
                </p:oleObj>
              </mc:Choice>
              <mc:Fallback>
                <p:oleObj name="Acrobat Document" r:id="rId4" imgW="3428752" imgH="2362015" progId="AcroExch.Document.DC">
                  <p:embed/>
                  <p:pic>
                    <p:nvPicPr>
                      <p:cNvPr id="10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613" y="938790"/>
                        <a:ext cx="4027487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52862" y="3789040"/>
            <a:ext cx="407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Population relaxation dynamics for </a:t>
            </a:r>
            <a:r>
              <a:rPr lang="en-US" altLang="ja-JP" dirty="0">
                <a:solidFill>
                  <a:srgbClr val="FF0000"/>
                </a:solidFill>
              </a:rPr>
              <a:t>4x4 antiferromagnetic triangular lattice </a:t>
            </a:r>
            <a:r>
              <a:rPr lang="en-US" altLang="ja-JP" dirty="0">
                <a:solidFill>
                  <a:srgbClr val="0070C0"/>
                </a:solidFill>
              </a:rPr>
              <a:t>(6GB RAM)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98500" y="3789040"/>
            <a:ext cx="39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10 qubits systems </a:t>
            </a:r>
            <a:r>
              <a:rPr lang="en-US" altLang="ja-JP" dirty="0">
                <a:solidFill>
                  <a:srgbClr val="0070C0"/>
                </a:solidFill>
              </a:rPr>
              <a:t>(=26MB RAM</a:t>
            </a:r>
            <a:r>
              <a:rPr lang="en-US" altLang="ja-JP" dirty="0"/>
              <a:t>)</a:t>
            </a:r>
            <a:endParaRPr kumimoji="1" lang="en-US" altLang="ja-JP" dirty="0"/>
          </a:p>
          <a:p>
            <a:r>
              <a:rPr kumimoji="1" lang="en-US" altLang="ja-JP" dirty="0"/>
              <a:t>Weak (solid), intermediate (dashed), and strong (dot dash) system-bath coupling cases are depicted.</a:t>
            </a:r>
            <a:endParaRPr kumimoji="1" lang="ja-JP" altLang="en-US" dirty="0"/>
          </a:p>
        </p:txBody>
      </p:sp>
      <p:pic>
        <p:nvPicPr>
          <p:cNvPr id="1036" name="Picture 12" descr="C:\Users\nakamura\Documents\ppt\180519(Tanimura)\eq5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4042" y="5332068"/>
            <a:ext cx="4128568" cy="569937"/>
          </a:xfrm>
          <a:prstGeom prst="rect">
            <a:avLst/>
          </a:prstGeom>
          <a:noFill/>
        </p:spPr>
      </p:pic>
      <p:pic>
        <p:nvPicPr>
          <p:cNvPr id="1037" name="Picture 13" descr="C:\Users\nakamura\Documents\ppt\180519(Tanimura)\eq4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076" y="5085184"/>
            <a:ext cx="2007174" cy="553703"/>
          </a:xfrm>
          <a:prstGeom prst="rect">
            <a:avLst/>
          </a:prstGeom>
          <a:noFill/>
        </p:spPr>
      </p:pic>
      <p:sp>
        <p:nvSpPr>
          <p:cNvPr id="3" name="正方形/長方形 2"/>
          <p:cNvSpPr/>
          <p:nvPr/>
        </p:nvSpPr>
        <p:spPr>
          <a:xfrm>
            <a:off x="1542443" y="6141316"/>
            <a:ext cx="5644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400" b="1" dirty="0">
                <a:solidFill>
                  <a:srgbClr val="0C0597"/>
                </a:solidFill>
              </a:rPr>
              <a:t>98,</a:t>
            </a:r>
            <a:r>
              <a:rPr lang="en-US" altLang="ja-JP" sz="2400" dirty="0">
                <a:solidFill>
                  <a:srgbClr val="0C0597"/>
                </a:solidFill>
              </a:rPr>
              <a:t> 012109 (2018)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14362" y="330653"/>
            <a:ext cx="3589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spin glass (</a:t>
            </a:r>
            <a:r>
              <a:rPr lang="ja-JP" altLang="en-US" dirty="0">
                <a:solidFill>
                  <a:srgbClr val="FF0000"/>
                </a:solidFill>
              </a:rPr>
              <a:t>６４</a:t>
            </a:r>
            <a:r>
              <a:rPr lang="en-US" altLang="ja-JP" dirty="0">
                <a:solidFill>
                  <a:srgbClr val="FF0000"/>
                </a:solidFill>
              </a:rPr>
              <a:t>K states</a:t>
            </a:r>
            <a:r>
              <a:rPr lang="en-US" altLang="ja-JP" dirty="0"/>
              <a:t>)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5844" y="277704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annealing simulation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4" y="5805264"/>
            <a:ext cx="750649" cy="95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20547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 2"/>
          <p:cNvSpPr txBox="1">
            <a:spLocks/>
          </p:cNvSpPr>
          <p:nvPr/>
        </p:nvSpPr>
        <p:spPr>
          <a:xfrm>
            <a:off x="459637" y="764704"/>
            <a:ext cx="8715404" cy="6031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’10   Exciton transfer of DNA,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NJP </a:t>
            </a:r>
            <a:r>
              <a:rPr lang="en-US" altLang="ja-JP" sz="1600" b="1" dirty="0">
                <a:ea typeface="Arial Unicode MS" panose="020B0604020202020204" pitchFamily="50" charset="-128"/>
                <a:hlinkClick r:id="rId2"/>
              </a:rPr>
              <a:t>12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, 055005 (2010).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         Concurrence of two-qubits system,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 </a:t>
            </a:r>
            <a:r>
              <a:rPr lang="nl-NL" altLang="ja-JP" sz="1600" dirty="0">
                <a:ea typeface="Arial Unicode MS" panose="020B0604020202020204" pitchFamily="50" charset="-128"/>
                <a:hlinkClick r:id="rId3"/>
              </a:rPr>
              <a:t>PRL, 104, 250401(2010)</a:t>
            </a:r>
            <a:endParaRPr lang="nl-NL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nl-NL" altLang="ja-JP" sz="1600" dirty="0">
                <a:ea typeface="Arial Unicode MS" panose="020B0604020202020204" pitchFamily="50" charset="-128"/>
              </a:rPr>
              <a:t>’11  classical &amp; quantum calculation for 2DIR, Sakurai &amp;Tanimura,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JPC A </a:t>
            </a:r>
            <a:r>
              <a:rPr lang="en-US" altLang="ja-JP" sz="1600" b="1" dirty="0">
                <a:ea typeface="Arial Unicode MS" panose="020B0604020202020204" pitchFamily="50" charset="-128"/>
                <a:hlinkClick r:id="rId4"/>
              </a:rPr>
              <a:t>115,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 4009</a:t>
            </a:r>
            <a:r>
              <a:rPr lang="en-US" altLang="ja-JP" sz="1600" dirty="0">
                <a:ea typeface="Arial Unicode MS" panose="020B0604020202020204" pitchFamily="50" charset="-128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(2011)</a:t>
            </a:r>
            <a:r>
              <a:rPr lang="en-US" altLang="ja-JP" sz="1600" dirty="0">
                <a:ea typeface="Arial Unicode MS" panose="020B0604020202020204" pitchFamily="50" charset="-128"/>
              </a:rPr>
              <a:t>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’13  Quantum and classical ratchet, A. Kato and Y. Tanimura,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J. Phys. Chem. B </a:t>
            </a:r>
            <a:r>
              <a:rPr lang="en-US" altLang="ja-JP" sz="1600" b="1" dirty="0">
                <a:ea typeface="Arial Unicode MS" panose="020B0604020202020204" pitchFamily="50" charset="-128"/>
                <a:hlinkClick r:id="rId5"/>
              </a:rPr>
              <a:t>117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, 13132 (2013).</a:t>
            </a:r>
            <a:r>
              <a:rPr lang="en-US" altLang="ja-JP" sz="1600" i="1" dirty="0">
                <a:ea typeface="Arial Unicode MS" panose="020B0604020202020204" pitchFamily="50" charset="-128"/>
                <a:hlinkClick r:id="rId5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</a:rPr>
              <a:t> 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Resonant tunneling diode (RTD), A. Sakurai and Y. Tanimura</a:t>
            </a:r>
            <a:r>
              <a:rPr lang="en-US" altLang="ja-JP" sz="1600" i="1" dirty="0">
                <a:ea typeface="Arial Unicode MS" panose="020B0604020202020204" pitchFamily="50" charset="-128"/>
              </a:rPr>
              <a:t>, 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New J. of Phys. </a:t>
            </a:r>
            <a:r>
              <a:rPr lang="en-US" altLang="ja-JP" sz="1600" b="1" dirty="0">
                <a:ea typeface="Arial Unicode MS" panose="020B0604020202020204" pitchFamily="50" charset="-128"/>
                <a:hlinkClick r:id="rId6"/>
              </a:rPr>
              <a:t>16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, 015002 (2014)</a:t>
            </a:r>
            <a:r>
              <a:rPr lang="en-US" altLang="ja-JP" sz="1600" dirty="0">
                <a:ea typeface="Arial Unicode MS" panose="020B0604020202020204" pitchFamily="50" charset="-128"/>
              </a:rPr>
              <a:t>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Imaginary HEOM in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enegy</a:t>
            </a:r>
            <a:r>
              <a:rPr lang="en-US" altLang="ja-JP" sz="1600" dirty="0">
                <a:ea typeface="Arial Unicode MS" panose="020B0604020202020204" pitchFamily="50" charset="-128"/>
              </a:rPr>
              <a:t> eigenstate representation, 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 </a:t>
            </a:r>
            <a:r>
              <a:rPr lang="ja-JP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1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41, 044114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 (</a:t>
            </a:r>
            <a:r>
              <a:rPr lang="en-US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2014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)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’15  Imaginary HEOM in Wigner space and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sz="1600" dirty="0">
                <a:ea typeface="Arial Unicode MS" panose="020B0604020202020204" pitchFamily="50" charset="-128"/>
              </a:rPr>
              <a:t> tests,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fr-FR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142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144110 (2015)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’16  Quantum Heat-Engine, J. Chem. Phys. 145, 224105(2016).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Probing photoisomerization processes by 2DES, J. Chem. Phys. 146, 014102(2017)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An exciton-coupled electron transfer process, J. Phys. Chem. Lett. 8, 5390 (2017). </a:t>
            </a:r>
            <a:endParaRPr lang="fr-FR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Hierarchical Schrödinger Equations of Motion</a:t>
            </a:r>
            <a:r>
              <a:rPr lang="ja-JP" altLang="en-US" sz="1600" dirty="0">
                <a:ea typeface="Arial Unicode MS" panose="020B0604020202020204" pitchFamily="50" charset="-128"/>
              </a:rPr>
              <a:t>　</a:t>
            </a:r>
            <a:r>
              <a:rPr lang="en-US" altLang="ja-JP" sz="1600" dirty="0">
                <a:ea typeface="Arial Unicode MS" panose="020B0604020202020204" pitchFamily="50" charset="-128"/>
              </a:rPr>
              <a:t>(HSEOM), PRA 98, 012109 (2018).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Multi-state Fokker-Planck equation for conical intersection, Chem. Phys. 515, 203 (2018).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Low-Temperature Quantum Fokker-Planck Eq.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J.Chem</a:t>
            </a:r>
            <a:r>
              <a:rPr lang="en-US" altLang="ja-JP" sz="1600" dirty="0">
                <a:ea typeface="Arial Unicode MS" panose="020B0604020202020204" pitchFamily="50" charset="-128"/>
              </a:rPr>
              <a:t>. Theory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Comput</a:t>
            </a:r>
            <a:r>
              <a:rPr lang="en-US" altLang="ja-JP" sz="1600" dirty="0">
                <a:ea typeface="Arial Unicode MS" panose="020B0604020202020204" pitchFamily="50" charset="-128"/>
              </a:rPr>
              <a:t>. 15 2517-2534 (2019).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Molecular Motor and 2DEVS, J. Chem. Phys. 150, 114103[17 pages](2019).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700" dirty="0">
              <a:ea typeface="Arial Unicode MS" panose="020B060402020202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99592" y="602128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PDF archive</a:t>
            </a:r>
            <a:r>
              <a:rPr lang="ja-JP" altLang="en-US" dirty="0">
                <a:solidFill>
                  <a:srgbClr val="FF0000"/>
                </a:solidFill>
              </a:rPr>
              <a:t>  http://theochem.kuchem.kyoto-u.ac.jp/public/</a:t>
            </a:r>
          </a:p>
        </p:txBody>
      </p:sp>
    </p:spTree>
    <p:extLst>
      <p:ext uri="{BB962C8B-B14F-4D97-AF65-F5344CB8AC3E}">
        <p14:creationId xmlns:p14="http://schemas.microsoft.com/office/powerpoint/2010/main" val="2858244790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836712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the Hamiltonian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The reduced density matrix is therefore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4754" name="Object 13"/>
          <p:cNvGraphicFramePr>
            <a:graphicFrameLocks noChangeAspect="1"/>
          </p:cNvGraphicFramePr>
          <p:nvPr/>
        </p:nvGraphicFramePr>
        <p:xfrm>
          <a:off x="1187624" y="1484784"/>
          <a:ext cx="6048375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41320" imgH="558720" progId="Equation.DSMT4">
                  <p:embed/>
                </p:oleObj>
              </mc:Choice>
              <mc:Fallback>
                <p:oleObj name="Equation" r:id="rId2" imgW="2641320" imgH="558720" progId="Equation.DSMT4">
                  <p:embed/>
                  <p:pic>
                    <p:nvPicPr>
                      <p:cNvPr id="74754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484784"/>
                        <a:ext cx="6048375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5" name="Object 17"/>
          <p:cNvGraphicFramePr>
            <a:graphicFrameLocks noChangeAspect="1"/>
          </p:cNvGraphicFramePr>
          <p:nvPr/>
        </p:nvGraphicFramePr>
        <p:xfrm>
          <a:off x="683568" y="3717032"/>
          <a:ext cx="7937500" cy="160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36560" progId="Equation.DSMT4">
                  <p:embed/>
                </p:oleObj>
              </mc:Choice>
              <mc:Fallback>
                <p:oleObj name="Equation" r:id="rId4" imgW="3644640" imgH="736560" progId="Equation.DSMT4">
                  <p:embed/>
                  <p:pic>
                    <p:nvPicPr>
                      <p:cNvPr id="7475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717032"/>
                        <a:ext cx="7937500" cy="160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16. Stochastic Liouville &amp; Stochastic HEOM</a:t>
            </a:r>
            <a:endParaRPr kumimoji="1" lang="en-US" altLang="ja-JP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605515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6419850" cy="35290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For                                           we have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5778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0263" y="3573463"/>
          <a:ext cx="6978650" cy="182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914400" progId="Equation.DSMT4">
                  <p:embed/>
                </p:oleObj>
              </mc:Choice>
              <mc:Fallback>
                <p:oleObj name="Equation" r:id="rId2" imgW="3492360" imgH="914400" progId="Equation.DSMT4">
                  <p:embed/>
                  <p:pic>
                    <p:nvPicPr>
                      <p:cNvPr id="7577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3573463"/>
                        <a:ext cx="6978650" cy="182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5"/>
          <p:cNvGraphicFramePr>
            <a:graphicFrameLocks noChangeAspect="1"/>
          </p:cNvGraphicFramePr>
          <p:nvPr/>
        </p:nvGraphicFramePr>
        <p:xfrm>
          <a:off x="1258888" y="2924175"/>
          <a:ext cx="19446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203040" progId="Equation.DSMT4">
                  <p:embed/>
                </p:oleObj>
              </mc:Choice>
              <mc:Fallback>
                <p:oleObj name="Equation" r:id="rId4" imgW="1028520" imgH="203040" progId="Equation.DSMT4">
                  <p:embed/>
                  <p:pic>
                    <p:nvPicPr>
                      <p:cNvPr id="7577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924175"/>
                        <a:ext cx="1944687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0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06475" y="836613"/>
          <a:ext cx="698500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08280" imgH="838080" progId="Equation.DSMT4">
                  <p:embed/>
                </p:oleObj>
              </mc:Choice>
              <mc:Fallback>
                <p:oleObj name="Equation" r:id="rId6" imgW="4508280" imgH="838080" progId="Equation.DSMT4">
                  <p:embed/>
                  <p:pic>
                    <p:nvPicPr>
                      <p:cNvPr id="757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836613"/>
                        <a:ext cx="6985000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2773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8478877E-2856-42C2-9239-BC14E617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688" y="5095723"/>
            <a:ext cx="795988" cy="580513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9341" y="5791830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399841937"/>
              </p:ext>
            </p:extLst>
          </p:nvPr>
        </p:nvGraphicFramePr>
        <p:xfrm>
          <a:off x="7478608" y="2733462"/>
          <a:ext cx="12697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812520" progId="Equation.DSMT4">
                  <p:embed/>
                </p:oleObj>
              </mc:Choice>
              <mc:Fallback>
                <p:oleObj name="Equation" r:id="rId4" imgW="1269720" imgH="8125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608" y="2733462"/>
                        <a:ext cx="126972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646661"/>
              </p:ext>
            </p:extLst>
          </p:nvPr>
        </p:nvGraphicFramePr>
        <p:xfrm>
          <a:off x="819150" y="2043113"/>
          <a:ext cx="6719888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12920" imgH="1473120" progId="Equation.DSMT4">
                  <p:embed/>
                </p:oleObj>
              </mc:Choice>
              <mc:Fallback>
                <p:oleObj name="Equation" r:id="rId6" imgW="401292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043113"/>
                        <a:ext cx="6719888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97467" y="120578"/>
            <a:ext cx="6923112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Master eq. without RWA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467544" y="1627976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we can rewrite master eq. as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(in high temp. case)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33611" y="5641430"/>
            <a:ext cx="695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Unless temp is very high,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19756" y="4607584"/>
            <a:ext cx="736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Carmichael,  </a:t>
            </a:r>
            <a:r>
              <a:rPr kumimoji="1" lang="en-US" altLang="ja-JP" i="1" dirty="0">
                <a:ea typeface="Arial Unicode MS" panose="020B0604020202020204" pitchFamily="50" charset="-128"/>
              </a:rPr>
              <a:t>Statistical Methods in Quantum Optics </a:t>
            </a:r>
            <a:r>
              <a:rPr kumimoji="1" lang="en-US" altLang="ja-JP" dirty="0">
                <a:ea typeface="Arial Unicode MS" panose="020B0604020202020204" pitchFamily="50" charset="-128"/>
              </a:rPr>
              <a:t>1 (Springer, 1999)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49368" y="3288889"/>
            <a:ext cx="5786928" cy="1196218"/>
          </a:xfrm>
          <a:prstGeom prst="rect">
            <a:avLst/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95736" y="3491181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non RWA terms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896112"/>
              </p:ext>
            </p:extLst>
          </p:nvPr>
        </p:nvGraphicFramePr>
        <p:xfrm>
          <a:off x="6893883" y="575531"/>
          <a:ext cx="21526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444240" progId="Equation.DSMT4">
                  <p:embed/>
                </p:oleObj>
              </mc:Choice>
              <mc:Fallback>
                <p:oleObj name="Equation" r:id="rId8" imgW="1218960" imgH="4442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3883" y="575531"/>
                        <a:ext cx="215265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769982"/>
              </p:ext>
            </p:extLst>
          </p:nvPr>
        </p:nvGraphicFramePr>
        <p:xfrm>
          <a:off x="5817131" y="5452161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647640" progId="Equation.DSMT4">
                  <p:embed/>
                </p:oleObj>
              </mc:Choice>
              <mc:Fallback>
                <p:oleObj name="Equation" r:id="rId10" imgW="14349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17131" y="5452161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951768"/>
              </p:ext>
            </p:extLst>
          </p:nvPr>
        </p:nvGraphicFramePr>
        <p:xfrm>
          <a:off x="7445451" y="5879862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62040" imgH="291960" progId="Equation.DSMT4">
                  <p:embed/>
                </p:oleObj>
              </mc:Choice>
              <mc:Fallback>
                <p:oleObj name="Equation" r:id="rId12" imgW="156204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451" y="5879862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500094"/>
              </p:ext>
            </p:extLst>
          </p:nvPr>
        </p:nvGraphicFramePr>
        <p:xfrm>
          <a:off x="7474552" y="5511227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30040" imgH="279360" progId="Equation.DSMT4">
                  <p:embed/>
                </p:oleObj>
              </mc:Choice>
              <mc:Fallback>
                <p:oleObj name="Equation" r:id="rId14" imgW="11300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4552" y="5511227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1A9CD34E-824C-489B-93A0-F27C97D3C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614663"/>
              </p:ext>
            </p:extLst>
          </p:nvPr>
        </p:nvGraphicFramePr>
        <p:xfrm>
          <a:off x="2974669" y="6099810"/>
          <a:ext cx="124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44520" imgH="571320" progId="Equation.DSMT4">
                  <p:embed/>
                </p:oleObj>
              </mc:Choice>
              <mc:Fallback>
                <p:oleObj name="Equation" r:id="rId16" imgW="124452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4669" y="6099810"/>
                        <a:ext cx="124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AABBB7-9FD1-4099-A6F1-D25A2360E7C0}"/>
              </a:ext>
            </a:extLst>
          </p:cNvPr>
          <p:cNvSpPr txBox="1"/>
          <p:nvPr/>
        </p:nvSpPr>
        <p:spPr>
          <a:xfrm>
            <a:off x="538336" y="6200894"/>
            <a:ext cx="6954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Lindblad Eq. assumes                      for any temperature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CACD4FC-81E7-4652-9B04-F4E73CDA0C9A}"/>
              </a:ext>
            </a:extLst>
          </p:cNvPr>
          <p:cNvSpPr txBox="1"/>
          <p:nvPr/>
        </p:nvSpPr>
        <p:spPr>
          <a:xfrm>
            <a:off x="1121043" y="5180044"/>
            <a:ext cx="2004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a typeface="Arial Unicode MS" panose="020B0604020202020204" pitchFamily="50" charset="-128"/>
              </a:rPr>
              <a:t>For Two-level system</a:t>
            </a:r>
            <a:endParaRPr lang="en-US" sz="14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7F9655B-517A-CFED-A56D-7AC14A3C725D}"/>
              </a:ext>
            </a:extLst>
          </p:cNvPr>
          <p:cNvSpPr txBox="1"/>
          <p:nvPr/>
        </p:nvSpPr>
        <p:spPr>
          <a:xfrm>
            <a:off x="5940152" y="6526167"/>
            <a:ext cx="5128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(The world is not that simple, however.)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D588B40-F30E-59BC-C684-FC0ED155D2A3}"/>
              </a:ext>
            </a:extLst>
          </p:cNvPr>
          <p:cNvSpPr txBox="1"/>
          <p:nvPr/>
        </p:nvSpPr>
        <p:spPr>
          <a:xfrm>
            <a:off x="1043608" y="1049183"/>
            <a:ext cx="5525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Y. Tanimura, J. Phys. Soc. </a:t>
            </a:r>
            <a:r>
              <a:rPr lang="en-US" altLang="ja-JP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Jpn</a:t>
            </a: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75, 082001 (2006).</a:t>
            </a:r>
            <a:endParaRPr lang="en-US" altLang="ja-JP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74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3" grpId="0"/>
      <p:bldP spid="19" grpId="0"/>
      <p:bldP spid="22" grpId="0"/>
      <p:bldP spid="15" grpId="0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Then the equation of motion for           reduces to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rewritten as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680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412875"/>
          <a:ext cx="6624638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888840" progId="Equation.DSMT4">
                  <p:embed/>
                </p:oleObj>
              </mc:Choice>
              <mc:Fallback>
                <p:oleObj name="Equation" r:id="rId2" imgW="3670200" imgH="888840" progId="Equation.DSMT4">
                  <p:embed/>
                  <p:pic>
                    <p:nvPicPr>
                      <p:cNvPr id="7680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412875"/>
                        <a:ext cx="6624638" cy="160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44008" y="620688"/>
          <a:ext cx="6477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215640" progId="Equation.DSMT4">
                  <p:embed/>
                </p:oleObj>
              </mc:Choice>
              <mc:Fallback>
                <p:oleObj name="Equation" r:id="rId4" imgW="304560" imgH="215640" progId="Equation.DSMT4">
                  <p:embed/>
                  <p:pic>
                    <p:nvPicPr>
                      <p:cNvPr id="7680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620688"/>
                        <a:ext cx="6477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4" name="Object 10"/>
          <p:cNvGraphicFramePr>
            <a:graphicFrameLocks noChangeAspect="1"/>
          </p:cNvGraphicFramePr>
          <p:nvPr/>
        </p:nvGraphicFramePr>
        <p:xfrm>
          <a:off x="1146175" y="3716338"/>
          <a:ext cx="6897688" cy="261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92280" imgH="2006280" progId="Equation.DSMT4">
                  <p:embed/>
                </p:oleObj>
              </mc:Choice>
              <mc:Fallback>
                <p:oleObj name="Equation" r:id="rId6" imgW="4292280" imgH="2006280" progId="Equation.DSMT4">
                  <p:embed/>
                  <p:pic>
                    <p:nvPicPr>
                      <p:cNvPr id="7680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3716338"/>
                        <a:ext cx="6897688" cy="261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770231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6192838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2000">
                <a:sym typeface="Symbol" pitchFamily="18" charset="2"/>
              </a:rPr>
              <a:t>If we set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Then we have the quantum master equation in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Properties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CC3300"/>
                </a:solidFill>
                <a:sym typeface="Symbol" pitchFamily="18" charset="2"/>
              </a:rPr>
              <a:t>(3) Valid only at a high temperature</a:t>
            </a: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835150" y="765175"/>
          <a:ext cx="29527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457200" progId="Equation.DSMT4">
                  <p:embed/>
                </p:oleObj>
              </mc:Choice>
              <mc:Fallback>
                <p:oleObj name="Equation" r:id="rId2" imgW="1574640" imgH="45720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765175"/>
                        <a:ext cx="29527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876300" y="2349500"/>
          <a:ext cx="6165850" cy="246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0" imgH="1473120" progId="Equation.DSMT4">
                  <p:embed/>
                </p:oleObj>
              </mc:Choice>
              <mc:Fallback>
                <p:oleObj name="Equation" r:id="rId4" imgW="368280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2349500"/>
                        <a:ext cx="6165850" cy="246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09853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1800">
                <a:sym typeface="Symbol" pitchFamily="18" charset="2"/>
              </a:rPr>
              <a:t>If we replace the operators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In the Wigner representation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     we have F-P equation in the form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This agrees with the previous result.</a:t>
            </a:r>
          </a:p>
        </p:txBody>
      </p:sp>
      <p:graphicFrame>
        <p:nvGraphicFramePr>
          <p:cNvPr id="78850" name="Object 1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52454879"/>
              </p:ext>
            </p:extLst>
          </p:nvPr>
        </p:nvGraphicFramePr>
        <p:xfrm>
          <a:off x="4078288" y="3790950"/>
          <a:ext cx="16224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600" imgH="203040" progId="Equation.DSMT4">
                  <p:embed/>
                </p:oleObj>
              </mc:Choice>
              <mc:Fallback>
                <p:oleObj name="Equation" r:id="rId2" imgW="939600" imgH="203040" progId="Equation.DSMT4">
                  <p:embed/>
                  <p:pic>
                    <p:nvPicPr>
                      <p:cNvPr id="7885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288" y="3790950"/>
                        <a:ext cx="162242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Object 10"/>
          <p:cNvGraphicFramePr>
            <a:graphicFrameLocks noChangeAspect="1"/>
          </p:cNvGraphicFramePr>
          <p:nvPr/>
        </p:nvGraphicFramePr>
        <p:xfrm>
          <a:off x="1625600" y="692150"/>
          <a:ext cx="502761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44720" imgH="482400" progId="Equation.DSMT4">
                  <p:embed/>
                </p:oleObj>
              </mc:Choice>
              <mc:Fallback>
                <p:oleObj name="Equation" r:id="rId4" imgW="2844720" imgH="482400" progId="Equation.DSMT4">
                  <p:embed/>
                  <p:pic>
                    <p:nvPicPr>
                      <p:cNvPr id="7885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692150"/>
                        <a:ext cx="5027613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/>
        </p:nvGraphicFramePr>
        <p:xfrm>
          <a:off x="1073150" y="2276475"/>
          <a:ext cx="71008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46440" imgH="507960" progId="Equation.DSMT4">
                  <p:embed/>
                </p:oleObj>
              </mc:Choice>
              <mc:Fallback>
                <p:oleObj name="Equation" r:id="rId6" imgW="4546440" imgH="507960" progId="Equation.DSMT4">
                  <p:embed/>
                  <p:pic>
                    <p:nvPicPr>
                      <p:cNvPr id="7885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276475"/>
                        <a:ext cx="7100888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1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4797425"/>
          <a:ext cx="59039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06480" imgH="457200" progId="Equation.DSMT4">
                  <p:embed/>
                </p:oleObj>
              </mc:Choice>
              <mc:Fallback>
                <p:oleObj name="Equation" r:id="rId8" imgW="3606480" imgH="457200" progId="Equation.DSMT4">
                  <p:embed/>
                  <p:pic>
                    <p:nvPicPr>
                      <p:cNvPr id="7885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97425"/>
                        <a:ext cx="59039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008523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Bloch equation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Next we consider a spin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With the interaction              .  Here, we introduce Pauli Matrices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and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For                                                                         where        is the state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the energy                 and               is the state with       .         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They satisfy the relations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98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19250" y="1268413"/>
          <a:ext cx="2952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93480" progId="Equation.DSMT4">
                  <p:embed/>
                </p:oleObj>
              </mc:Choice>
              <mc:Fallback>
                <p:oleObj name="Equation" r:id="rId2" imgW="1574640" imgH="393480" progId="Equation.DSMT4">
                  <p:embed/>
                  <p:pic>
                    <p:nvPicPr>
                      <p:cNvPr id="798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268413"/>
                        <a:ext cx="2952750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43608" y="4739178"/>
          <a:ext cx="54721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06480" imgH="253800" progId="Equation.DSMT4">
                  <p:embed/>
                </p:oleObj>
              </mc:Choice>
              <mc:Fallback>
                <p:oleObj name="Equation" r:id="rId4" imgW="3606480" imgH="253800" progId="Equation.DSMT4">
                  <p:embed/>
                  <p:pic>
                    <p:nvPicPr>
                      <p:cNvPr id="798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739178"/>
                        <a:ext cx="5472113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6" name="Object 10"/>
          <p:cNvGraphicFramePr>
            <a:graphicFrameLocks noChangeAspect="1"/>
          </p:cNvGraphicFramePr>
          <p:nvPr/>
        </p:nvGraphicFramePr>
        <p:xfrm>
          <a:off x="1908175" y="2708275"/>
          <a:ext cx="35274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46240" imgH="457200" progId="Equation.DSMT4">
                  <p:embed/>
                </p:oleObj>
              </mc:Choice>
              <mc:Fallback>
                <p:oleObj name="Equation" r:id="rId6" imgW="2946240" imgH="457200" progId="Equation.DSMT4">
                  <p:embed/>
                  <p:pic>
                    <p:nvPicPr>
                      <p:cNvPr id="7987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708275"/>
                        <a:ext cx="35274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7" name="Object 11"/>
          <p:cNvGraphicFramePr>
            <a:graphicFrameLocks noChangeAspect="1"/>
          </p:cNvGraphicFramePr>
          <p:nvPr/>
        </p:nvGraphicFramePr>
        <p:xfrm>
          <a:off x="2699792" y="2144222"/>
          <a:ext cx="6477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228600" progId="Equation.DSMT4">
                  <p:embed/>
                </p:oleObj>
              </mc:Choice>
              <mc:Fallback>
                <p:oleObj name="Equation" r:id="rId8" imgW="444240" imgH="228600" progId="Equation.DSMT4">
                  <p:embed/>
                  <p:pic>
                    <p:nvPicPr>
                      <p:cNvPr id="7987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144222"/>
                        <a:ext cx="6477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8" name="Object 12"/>
          <p:cNvGraphicFramePr>
            <a:graphicFrameLocks noChangeAspect="1"/>
          </p:cNvGraphicFramePr>
          <p:nvPr/>
        </p:nvGraphicFramePr>
        <p:xfrm>
          <a:off x="1908175" y="3860800"/>
          <a:ext cx="25923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28800" imgH="457200" progId="Equation.DSMT4">
                  <p:embed/>
                </p:oleObj>
              </mc:Choice>
              <mc:Fallback>
                <p:oleObj name="Equation" r:id="rId10" imgW="1828800" imgH="457200" progId="Equation.DSMT4">
                  <p:embed/>
                  <p:pic>
                    <p:nvPicPr>
                      <p:cNvPr id="7987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3860800"/>
                        <a:ext cx="259238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13"/>
          <p:cNvGraphicFramePr>
            <a:graphicFrameLocks noChangeAspect="1"/>
          </p:cNvGraphicFramePr>
          <p:nvPr/>
        </p:nvGraphicFramePr>
        <p:xfrm>
          <a:off x="5700649" y="5126038"/>
          <a:ext cx="4048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253800" progId="Equation.DSMT4">
                  <p:embed/>
                </p:oleObj>
              </mc:Choice>
              <mc:Fallback>
                <p:oleObj name="Equation" r:id="rId12" imgW="266400" imgH="253800" progId="Equation.DSMT4">
                  <p:embed/>
                  <p:pic>
                    <p:nvPicPr>
                      <p:cNvPr id="7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649" y="5126038"/>
                        <a:ext cx="404812" cy="38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14"/>
          <p:cNvGraphicFramePr>
            <a:graphicFrameLocks noChangeAspect="1"/>
          </p:cNvGraphicFramePr>
          <p:nvPr/>
        </p:nvGraphicFramePr>
        <p:xfrm>
          <a:off x="1712538" y="5113337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83920" imgH="228600" progId="Equation.DSMT4">
                  <p:embed/>
                </p:oleObj>
              </mc:Choice>
              <mc:Fallback>
                <p:oleObj name="Equation" r:id="rId14" imgW="583920" imgH="228600" progId="Equation.DSMT4">
                  <p:embed/>
                  <p:pic>
                    <p:nvPicPr>
                      <p:cNvPr id="7988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538" y="5113337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15"/>
          <p:cNvGraphicFramePr>
            <a:graphicFrameLocks noChangeAspect="1"/>
          </p:cNvGraphicFramePr>
          <p:nvPr/>
        </p:nvGraphicFramePr>
        <p:xfrm>
          <a:off x="1619250" y="5949950"/>
          <a:ext cx="52657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66800" imgH="279360" progId="Equation.DSMT4">
                  <p:embed/>
                </p:oleObj>
              </mc:Choice>
              <mc:Fallback>
                <p:oleObj name="Equation" r:id="rId16" imgW="3466800" imgH="279360" progId="Equation.DSMT4">
                  <p:embed/>
                  <p:pic>
                    <p:nvPicPr>
                      <p:cNvPr id="7988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5949950"/>
                        <a:ext cx="526573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6"/>
          <p:cNvGraphicFramePr>
            <a:graphicFrameLocks noChangeAspect="1"/>
          </p:cNvGraphicFramePr>
          <p:nvPr/>
        </p:nvGraphicFramePr>
        <p:xfrm>
          <a:off x="3239959" y="5124871"/>
          <a:ext cx="771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07960" imgH="228600" progId="Equation.DSMT4">
                  <p:embed/>
                </p:oleObj>
              </mc:Choice>
              <mc:Fallback>
                <p:oleObj name="Equation" r:id="rId18" imgW="507960" imgH="228600" progId="Equation.DSMT4">
                  <p:embed/>
                  <p:pic>
                    <p:nvPicPr>
                      <p:cNvPr id="7988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9959" y="5124871"/>
                        <a:ext cx="7715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543020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362950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Then equation of motion is written as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recast into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Properties: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CC3300"/>
                </a:solidFill>
                <a:sym typeface="Symbol" pitchFamily="18" charset="2"/>
              </a:rPr>
              <a:t>(3) Valid only at a high-temperature</a:t>
            </a:r>
          </a:p>
        </p:txBody>
      </p:sp>
      <p:graphicFrame>
        <p:nvGraphicFramePr>
          <p:cNvPr id="8089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84225" y="795338"/>
          <a:ext cx="5127625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888840" progId="Equation.DSMT4">
                  <p:embed/>
                </p:oleObj>
              </mc:Choice>
              <mc:Fallback>
                <p:oleObj name="Equation" r:id="rId2" imgW="3733560" imgH="888840" progId="Equation.DSMT4">
                  <p:embed/>
                  <p:pic>
                    <p:nvPicPr>
                      <p:cNvPr id="8089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" y="795338"/>
                        <a:ext cx="5127625" cy="1220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9" name="Object 13"/>
          <p:cNvGraphicFramePr>
            <a:graphicFrameLocks noChangeAspect="1"/>
          </p:cNvGraphicFramePr>
          <p:nvPr/>
        </p:nvGraphicFramePr>
        <p:xfrm>
          <a:off x="1354138" y="2636838"/>
          <a:ext cx="4924425" cy="163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1447560" progId="Equation.DSMT4">
                  <p:embed/>
                </p:oleObj>
              </mc:Choice>
              <mc:Fallback>
                <p:oleObj name="Equation" r:id="rId4" imgW="4343400" imgH="1447560" progId="Equation.DSMT4">
                  <p:embed/>
                  <p:pic>
                    <p:nvPicPr>
                      <p:cNvPr id="8089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2636838"/>
                        <a:ext cx="4924425" cy="163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4922744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2755" y="1181101"/>
            <a:ext cx="8218487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The density functional element is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 dissipation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fluctuation part</a:t>
            </a:r>
          </a:p>
        </p:txBody>
      </p:sp>
      <p:graphicFrame>
        <p:nvGraphicFramePr>
          <p:cNvPr id="819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52500" y="1778000"/>
          <a:ext cx="74549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90840" imgH="736560" progId="Equation.DSMT4">
                  <p:embed/>
                </p:oleObj>
              </mc:Choice>
              <mc:Fallback>
                <p:oleObj name="Equation" r:id="rId2" imgW="3390840" imgH="736560" progId="Equation.DSMT4">
                  <p:embed/>
                  <p:pic>
                    <p:nvPicPr>
                      <p:cNvPr id="819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778000"/>
                        <a:ext cx="745490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5"/>
          <p:cNvGraphicFramePr>
            <a:graphicFrameLocks noChangeAspect="1"/>
          </p:cNvGraphicFramePr>
          <p:nvPr/>
        </p:nvGraphicFramePr>
        <p:xfrm>
          <a:off x="822325" y="4292600"/>
          <a:ext cx="821055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787320" progId="Equation.DSMT4">
                  <p:embed/>
                </p:oleObj>
              </mc:Choice>
              <mc:Fallback>
                <p:oleObj name="Equation" r:id="rId4" imgW="4228920" imgH="787320" progId="Equation.DSMT4">
                  <p:embed/>
                  <p:pic>
                    <p:nvPicPr>
                      <p:cNvPr id="8192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292600"/>
                        <a:ext cx="8210550" cy="153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5545138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dirty="0" err="1">
                <a:solidFill>
                  <a:srgbClr val="0000CC"/>
                </a:solidFill>
                <a:sym typeface="Symbol" pitchFamily="18" charset="2"/>
              </a:rPr>
              <a:t>Langevin</a:t>
            </a: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 rot="5400000" flipV="1">
            <a:off x="4607718" y="3898107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928" name="AutoShape 8"/>
          <p:cNvSpPr>
            <a:spLocks noChangeArrowheads="1"/>
          </p:cNvSpPr>
          <p:nvPr/>
        </p:nvSpPr>
        <p:spPr bwMode="auto">
          <a:xfrm rot="-5400000">
            <a:off x="4607718" y="591423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6019412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43307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2800" dirty="0"/>
              <a:t>Stochastic </a:t>
            </a:r>
            <a:r>
              <a:rPr lang="en-US" altLang="ja-JP" sz="2800" dirty="0" err="1"/>
              <a:t>Langevin</a:t>
            </a:r>
            <a:r>
              <a:rPr lang="en-US" altLang="ja-JP" sz="2800" dirty="0"/>
              <a:t> eq.</a:t>
            </a:r>
          </a:p>
        </p:txBody>
      </p:sp>
      <p:sp>
        <p:nvSpPr>
          <p:cNvPr id="829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76475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introduce the axially variable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                                                                         fluctuation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graphicFrame>
        <p:nvGraphicFramePr>
          <p:cNvPr id="8294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125538"/>
          <a:ext cx="7529513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558720" progId="Equation.DSMT4">
                  <p:embed/>
                </p:oleObj>
              </mc:Choice>
              <mc:Fallback>
                <p:oleObj name="Equation" r:id="rId2" imgW="3746160" imgH="558720" progId="Equation.DSMT4">
                  <p:embed/>
                  <p:pic>
                    <p:nvPicPr>
                      <p:cNvPr id="8294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125538"/>
                        <a:ext cx="7529513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6"/>
          <p:cNvGraphicFramePr>
            <a:graphicFrameLocks noChangeAspect="1"/>
          </p:cNvGraphicFramePr>
          <p:nvPr/>
        </p:nvGraphicFramePr>
        <p:xfrm>
          <a:off x="925513" y="3141663"/>
          <a:ext cx="804703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83080" imgH="888840" progId="Equation.DSMT4">
                  <p:embed/>
                </p:oleObj>
              </mc:Choice>
              <mc:Fallback>
                <p:oleObj name="Equation" r:id="rId4" imgW="4483080" imgH="888840" progId="Equation.DSMT4">
                  <p:embed/>
                  <p:pic>
                    <p:nvPicPr>
                      <p:cNvPr id="8294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141663"/>
                        <a:ext cx="804703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5278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279360" progId="Equation.DSMT4">
                  <p:embed/>
                </p:oleObj>
              </mc:Choice>
              <mc:Fallback>
                <p:oleObj name="Equation" r:id="rId6" imgW="2222280" imgH="279360" progId="Equation.DSMT4">
                  <p:embed/>
                  <p:pic>
                    <p:nvPicPr>
                      <p:cNvPr id="82948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5278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AutoShape 8"/>
          <p:cNvSpPr>
            <a:spLocks noChangeArrowheads="1"/>
          </p:cNvSpPr>
          <p:nvPr/>
        </p:nvSpPr>
        <p:spPr bwMode="auto">
          <a:xfrm rot="-5400000">
            <a:off x="5831681" y="468868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0322000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915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and </a:t>
            </a:r>
            <a:r>
              <a:rPr lang="en-US" altLang="ja-JP" sz="20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0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0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the probability functional 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 </a:t>
            </a:r>
            <a:r>
              <a:rPr lang="en-US" altLang="ja-JP" sz="2000" dirty="0">
                <a:sym typeface="Symbol" pitchFamily="18" charset="2"/>
              </a:rPr>
              <a:t>was originally the function of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and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q’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,</a:t>
            </a:r>
            <a:r>
              <a:rPr lang="en-US" altLang="ja-JP" sz="2000" dirty="0">
                <a:sym typeface="Symbol" pitchFamily="18" charset="2"/>
              </a:rPr>
              <a:t> but because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Gaussian, we can treat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as the independent function.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where 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</p:txBody>
      </p:sp>
      <p:graphicFrame>
        <p:nvGraphicFramePr>
          <p:cNvPr id="8397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706438"/>
          <a:ext cx="60674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3320" imgH="431640" progId="Equation.DSMT4">
                  <p:embed/>
                </p:oleObj>
              </mc:Choice>
              <mc:Fallback>
                <p:oleObj name="Equation" r:id="rId2" imgW="3073320" imgH="431640" progId="Equation.DSMT4">
                  <p:embed/>
                  <p:pic>
                    <p:nvPicPr>
                      <p:cNvPr id="8397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706438"/>
                        <a:ext cx="6067425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87488" y="4733131"/>
          <a:ext cx="529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253800" progId="Equation.DSMT4">
                  <p:embed/>
                </p:oleObj>
              </mc:Choice>
              <mc:Fallback>
                <p:oleObj name="Equation" r:id="rId4" imgW="2400120" imgH="253800" progId="Equation.DSMT4">
                  <p:embed/>
                  <p:pic>
                    <p:nvPicPr>
                      <p:cNvPr id="8397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4733131"/>
                        <a:ext cx="529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11"/>
          <p:cNvGraphicFramePr>
            <a:graphicFrameLocks noChangeAspect="1"/>
          </p:cNvGraphicFramePr>
          <p:nvPr/>
        </p:nvGraphicFramePr>
        <p:xfrm>
          <a:off x="1206500" y="2276475"/>
          <a:ext cx="55768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279360" progId="Equation.DSMT4">
                  <p:embed/>
                </p:oleObj>
              </mc:Choice>
              <mc:Fallback>
                <p:oleObj name="Equation" r:id="rId6" imgW="2158920" imgH="279360" progId="Equation.DSMT4">
                  <p:embed/>
                  <p:pic>
                    <p:nvPicPr>
                      <p:cNvPr id="8397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276475"/>
                        <a:ext cx="55768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12"/>
          <p:cNvGraphicFramePr>
            <a:graphicFrameLocks noChangeAspect="1"/>
          </p:cNvGraphicFramePr>
          <p:nvPr/>
        </p:nvGraphicFramePr>
        <p:xfrm>
          <a:off x="1403350" y="5589588"/>
          <a:ext cx="46799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92160" imgH="279360" progId="Equation.DSMT4">
                  <p:embed/>
                </p:oleObj>
              </mc:Choice>
              <mc:Fallback>
                <p:oleObj name="Equation" r:id="rId8" imgW="1892160" imgH="279360" progId="Equation.DSMT4">
                  <p:embed/>
                  <p:pic>
                    <p:nvPicPr>
                      <p:cNvPr id="83973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589588"/>
                        <a:ext cx="467995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115036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given function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we consider</a:t>
            </a: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plays a same role as the nose in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equation. 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12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We consider the system: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                             and                         </a:t>
            </a:r>
            <a:r>
              <a:rPr lang="ja-JP" altLang="en-US" sz="2400" dirty="0">
                <a:sym typeface="Symbol" pitchFamily="18" charset="2"/>
              </a:rPr>
              <a:t>　　　</a:t>
            </a:r>
            <a:r>
              <a:rPr lang="en-US" altLang="ja-JP" sz="2400" dirty="0">
                <a:sym typeface="Symbol" pitchFamily="18" charset="2"/>
              </a:rPr>
              <a:t>, we have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84994" name="Object 2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42988" y="4868863"/>
          <a:ext cx="23050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79280" imgH="203040" progId="Equation.DSMT4">
                  <p:embed/>
                </p:oleObj>
              </mc:Choice>
              <mc:Fallback>
                <p:oleObj name="Equation" r:id="rId2" imgW="1079280" imgH="203040" progId="Equation.DSMT4">
                  <p:embed/>
                  <p:pic>
                    <p:nvPicPr>
                      <p:cNvPr id="8499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868863"/>
                        <a:ext cx="2305050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1127125" y="1009650"/>
          <a:ext cx="6884988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7760" imgH="533160" progId="Equation.DSMT4">
                  <p:embed/>
                </p:oleObj>
              </mc:Choice>
              <mc:Fallback>
                <p:oleObj name="Equation" r:id="rId4" imgW="3047760" imgH="533160" progId="Equation.DSMT4">
                  <p:embed/>
                  <p:pic>
                    <p:nvPicPr>
                      <p:cNvPr id="8499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09650"/>
                        <a:ext cx="6884988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11"/>
          <p:cNvGraphicFramePr>
            <a:graphicFrameLocks noChangeAspect="1"/>
          </p:cNvGraphicFramePr>
          <p:nvPr/>
        </p:nvGraphicFramePr>
        <p:xfrm>
          <a:off x="4067944" y="4876800"/>
          <a:ext cx="2808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203040" progId="Equation.DSMT4">
                  <p:embed/>
                </p:oleObj>
              </mc:Choice>
              <mc:Fallback>
                <p:oleObj name="Equation" r:id="rId6" imgW="1333440" imgH="203040" progId="Equation.DSMT4">
                  <p:embed/>
                  <p:pic>
                    <p:nvPicPr>
                      <p:cNvPr id="84996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876800"/>
                        <a:ext cx="280828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7" name="Object 12"/>
          <p:cNvGraphicFramePr>
            <a:graphicFrameLocks noChangeAspect="1"/>
          </p:cNvGraphicFramePr>
          <p:nvPr/>
        </p:nvGraphicFramePr>
        <p:xfrm>
          <a:off x="1835150" y="3789363"/>
          <a:ext cx="240823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419040" progId="Equation.DSMT4">
                  <p:embed/>
                </p:oleObj>
              </mc:Choice>
              <mc:Fallback>
                <p:oleObj name="Equation" r:id="rId8" imgW="1079280" imgH="419040" progId="Equation.DSMT4">
                  <p:embed/>
                  <p:pic>
                    <p:nvPicPr>
                      <p:cNvPr id="8499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789363"/>
                        <a:ext cx="2408238" cy="93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Object 2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603726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95480" imgH="558720" progId="Equation.DSMT4">
                  <p:embed/>
                </p:oleObj>
              </mc:Choice>
              <mc:Fallback>
                <p:oleObj name="Equation" r:id="rId10" imgW="2895480" imgH="558720" progId="Equation.DSMT4">
                  <p:embed/>
                  <p:pic>
                    <p:nvPicPr>
                      <p:cNvPr id="8499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6037262" cy="116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252208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Rectangle 8"/>
          <p:cNvSpPr>
            <a:spLocks noChangeArrowheads="1"/>
          </p:cNvSpPr>
          <p:nvPr/>
        </p:nvSpPr>
        <p:spPr bwMode="auto">
          <a:xfrm>
            <a:off x="683568" y="2997200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To satisfy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    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any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, we need to have</a:t>
            </a:r>
          </a:p>
        </p:txBody>
      </p:sp>
      <p:graphicFrame>
        <p:nvGraphicFramePr>
          <p:cNvPr id="86018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7552919"/>
              </p:ext>
            </p:extLst>
          </p:nvPr>
        </p:nvGraphicFramePr>
        <p:xfrm>
          <a:off x="1073150" y="1125538"/>
          <a:ext cx="7570788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19360" imgH="939600" progId="Equation.DSMT4">
                  <p:embed/>
                </p:oleObj>
              </mc:Choice>
              <mc:Fallback>
                <p:oleObj name="Equation" r:id="rId2" imgW="4419360" imgH="939600" progId="Equation.DSMT4">
                  <p:embed/>
                  <p:pic>
                    <p:nvPicPr>
                      <p:cNvPr id="860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1125538"/>
                        <a:ext cx="7570788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3728" y="3009106"/>
          <a:ext cx="8969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177480" progId="Equation.DSMT4">
                  <p:embed/>
                </p:oleObj>
              </mc:Choice>
              <mc:Fallback>
                <p:oleObj name="Equation" r:id="rId4" imgW="368280" imgH="177480" progId="Equation.DSMT4">
                  <p:embed/>
                  <p:pic>
                    <p:nvPicPr>
                      <p:cNvPr id="860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009106"/>
                        <a:ext cx="896937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1" name="Rectangle 6"/>
          <p:cNvSpPr>
            <a:spLocks noChangeArrowheads="1"/>
          </p:cNvSpPr>
          <p:nvPr/>
        </p:nvSpPr>
        <p:spPr bwMode="auto">
          <a:xfrm>
            <a:off x="684213" y="5229225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If we expand the potential by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  </a:t>
            </a:r>
            <a:r>
              <a:rPr lang="en-US" altLang="ja-JP" sz="2000" dirty="0">
                <a:ea typeface="Arial Unicode MS" panose="020B0604020202020204" pitchFamily="50" charset="-128"/>
                <a:sym typeface="System"/>
              </a:rPr>
              <a:t>(→classical approximation)</a:t>
            </a:r>
          </a:p>
        </p:txBody>
      </p:sp>
      <p:sp>
        <p:nvSpPr>
          <p:cNvPr id="86022" name="Rectangle 7"/>
          <p:cNvSpPr>
            <a:spLocks noChangeArrowheads="1"/>
          </p:cNvSpPr>
          <p:nvPr/>
        </p:nvSpPr>
        <p:spPr bwMode="auto">
          <a:xfrm>
            <a:off x="684213" y="620713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where</a:t>
            </a:r>
          </a:p>
        </p:txBody>
      </p:sp>
      <p:graphicFrame>
        <p:nvGraphicFramePr>
          <p:cNvPr id="86020" name="Object 1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6017457"/>
              </p:ext>
            </p:extLst>
          </p:nvPr>
        </p:nvGraphicFramePr>
        <p:xfrm>
          <a:off x="852488" y="3789363"/>
          <a:ext cx="783113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49560" imgH="457200" progId="Equation.DSMT4">
                  <p:embed/>
                </p:oleObj>
              </mc:Choice>
              <mc:Fallback>
                <p:oleObj name="Equation" r:id="rId6" imgW="3949560" imgH="457200" progId="Equation.DSMT4">
                  <p:embed/>
                  <p:pic>
                    <p:nvPicPr>
                      <p:cNvPr id="860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3789363"/>
                        <a:ext cx="7831137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225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798127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11150"/>
              </p:ext>
            </p:extLst>
          </p:nvPr>
        </p:nvGraphicFramePr>
        <p:xfrm>
          <a:off x="1520170" y="836730"/>
          <a:ext cx="50053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482400" progId="Equation.DSMT4">
                  <p:embed/>
                </p:oleObj>
              </mc:Choice>
              <mc:Fallback>
                <p:oleObj name="Equation" r:id="rId3" imgW="2831760" imgH="482400" progId="Equation.DSMT4">
                  <p:embed/>
                  <p:pic>
                    <p:nvPicPr>
                      <p:cNvPr id="7885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0" y="836730"/>
                        <a:ext cx="50053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73854"/>
              </p:ext>
            </p:extLst>
          </p:nvPr>
        </p:nvGraphicFramePr>
        <p:xfrm>
          <a:off x="573586" y="2047666"/>
          <a:ext cx="71008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46440" imgH="507960" progId="Equation.DSMT4">
                  <p:embed/>
                </p:oleObj>
              </mc:Choice>
              <mc:Fallback>
                <p:oleObj name="Equation" r:id="rId5" imgW="4546440" imgH="507960" progId="Equation.DSMT4">
                  <p:embed/>
                  <p:pic>
                    <p:nvPicPr>
                      <p:cNvPr id="7885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86" y="2047666"/>
                        <a:ext cx="71008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0935" y="361482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system in coordinate space representation, we have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41381" y="1679189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Master equation without RWA at high temperature case is rewritten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41381" y="3523703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Under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Wigner transformation</a:t>
            </a:r>
            <a:r>
              <a:rPr lang="en-US" altLang="ja-JP" dirty="0">
                <a:ea typeface="Arial Unicode MS" panose="020B0604020202020204" pitchFamily="50" charset="-128"/>
              </a:rPr>
              <a:t>, (detailed will be explained later)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6726868"/>
              </p:ext>
            </p:extLst>
          </p:nvPr>
        </p:nvGraphicFramePr>
        <p:xfrm>
          <a:off x="6338888" y="5807075"/>
          <a:ext cx="25161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36480" imgH="279360" progId="Equation.DSMT4">
                  <p:embed/>
                </p:oleObj>
              </mc:Choice>
              <mc:Fallback>
                <p:oleObj name="Equation" r:id="rId7" imgW="1536480" imgH="2793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888" y="5807075"/>
                        <a:ext cx="251618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660232" y="5331827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8" name="Picture 6" descr="2006-09-14_22-45-48_anime">
            <a:extLst>
              <a:ext uri="{FF2B5EF4-FFF2-40B4-BE49-F238E27FC236}">
                <a16:creationId xmlns:a16="http://schemas.microsoft.com/office/drawing/2014/main" id="{2FA4CBF2-1445-456D-829A-9A7709E01F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91805" y="30419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0C156667-BFD7-4078-B9F1-510E1084E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5542"/>
              </p:ext>
            </p:extLst>
          </p:nvPr>
        </p:nvGraphicFramePr>
        <p:xfrm>
          <a:off x="7294838" y="933339"/>
          <a:ext cx="18161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342720" progId="Equation.DSMT4">
                  <p:embed/>
                </p:oleObj>
              </mc:Choice>
              <mc:Fallback>
                <p:oleObj name="Equation" r:id="rId10" imgW="1028520" imgH="3427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0C156667-BFD7-4078-B9F1-510E1084EF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838" y="933339"/>
                        <a:ext cx="18161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FC8FCBD4-0E87-48CF-9666-EA2A956F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44091"/>
              </p:ext>
            </p:extLst>
          </p:nvPr>
        </p:nvGraphicFramePr>
        <p:xfrm>
          <a:off x="1609725" y="3959540"/>
          <a:ext cx="52308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232240" imgH="749160" progId="Equation.DSMT4">
                  <p:embed/>
                </p:oleObj>
              </mc:Choice>
              <mc:Fallback>
                <p:oleObj name="Equation" r:id="rId12" imgW="5232240" imgH="749160" progId="Equation.DSMT4">
                  <p:embed/>
                  <p:pic>
                    <p:nvPicPr>
                      <p:cNvPr id="20" name="Object 5">
                        <a:extLst>
                          <a:ext uri="{FF2B5EF4-FFF2-40B4-BE49-F238E27FC236}">
                            <a16:creationId xmlns:a16="http://schemas.microsoft.com/office/drawing/2014/main" id="{FC8FCBD4-0E87-48CF-9666-EA2A956FC8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3959540"/>
                        <a:ext cx="52308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8BE0F04-947A-4FD5-BF7D-7FAB8F38635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3276" y="4998021"/>
            <a:ext cx="1863725" cy="155442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D784172-1DA3-4098-9950-96E7E717D4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4030" y="5229096"/>
            <a:ext cx="1803161" cy="1509623"/>
          </a:xfrm>
          <a:prstGeom prst="rect">
            <a:avLst/>
          </a:prstGeom>
        </p:spPr>
      </p:pic>
      <p:sp>
        <p:nvSpPr>
          <p:cNvPr id="22" name="矢印: 右 21">
            <a:extLst>
              <a:ext uri="{FF2B5EF4-FFF2-40B4-BE49-F238E27FC236}">
                <a16:creationId xmlns:a16="http://schemas.microsoft.com/office/drawing/2014/main" id="{333745F0-E647-43E0-89C7-DAB56293BF34}"/>
              </a:ext>
            </a:extLst>
          </p:cNvPr>
          <p:cNvSpPr/>
          <p:nvPr/>
        </p:nvSpPr>
        <p:spPr>
          <a:xfrm>
            <a:off x="3052389" y="5551077"/>
            <a:ext cx="779457" cy="4838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3704896-E966-4FD2-97CE-118B304B1B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03239" y="5227067"/>
            <a:ext cx="984820" cy="32401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D601778-C606-45AB-8F59-9927755533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4381" y="5069638"/>
            <a:ext cx="605344" cy="398870"/>
          </a:xfrm>
          <a:prstGeom prst="rect">
            <a:avLst/>
          </a:prstGeom>
        </p:spPr>
      </p:pic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59AD71AA-8360-8ED2-C125-3D96E8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537891"/>
              </p:ext>
            </p:extLst>
          </p:nvPr>
        </p:nvGraphicFramePr>
        <p:xfrm>
          <a:off x="966926" y="2742673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08080" imgH="393480" progId="Equation.DSMT4">
                  <p:embed/>
                </p:oleObj>
              </mc:Choice>
              <mc:Fallback>
                <p:oleObj name="Equation" r:id="rId18" imgW="2908080" imgH="393480" progId="Equation.DSMT4">
                  <p:embed/>
                  <p:pic>
                    <p:nvPicPr>
                      <p:cNvPr id="3" name="Object 13">
                        <a:extLst>
                          <a:ext uri="{FF2B5EF4-FFF2-40B4-BE49-F238E27FC236}">
                            <a16:creationId xmlns:a16="http://schemas.microsoft.com/office/drawing/2014/main" id="{59AD71AA-8360-8ED2-C125-3D96E86F729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926" y="2742673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>
            <a:extLst>
              <a:ext uri="{FF2B5EF4-FFF2-40B4-BE49-F238E27FC236}">
                <a16:creationId xmlns:a16="http://schemas.microsoft.com/office/drawing/2014/main" id="{15B02585-F505-4187-A344-084633694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543571"/>
              </p:ext>
            </p:extLst>
          </p:nvPr>
        </p:nvGraphicFramePr>
        <p:xfrm>
          <a:off x="445196" y="2155399"/>
          <a:ext cx="8432801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432640" imgH="1180800" progId="Equation.DSMT4">
                  <p:embed/>
                </p:oleObj>
              </mc:Choice>
              <mc:Fallback>
                <p:oleObj name="Equation" r:id="rId20" imgW="8432640" imgH="1180800" progId="Equation.DSMT4">
                  <p:embed/>
                  <p:pic>
                    <p:nvPicPr>
                      <p:cNvPr id="23" name="Object 10">
                        <a:extLst>
                          <a:ext uri="{FF2B5EF4-FFF2-40B4-BE49-F238E27FC236}">
                            <a16:creationId xmlns:a16="http://schemas.microsoft.com/office/drawing/2014/main" id="{15B02585-F505-4187-A344-0846336940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196" y="2155399"/>
                        <a:ext cx="8432801" cy="1181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431800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We then approximated it as (the generalized Langevin eq.)</a:t>
            </a:r>
          </a:p>
        </p:txBody>
      </p:sp>
      <p:graphicFrame>
        <p:nvGraphicFramePr>
          <p:cNvPr id="87042" name="Object 1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81088" y="849313"/>
          <a:ext cx="683736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960" imgH="419040" progId="Equation.DSMT4">
                  <p:embed/>
                </p:oleObj>
              </mc:Choice>
              <mc:Fallback>
                <p:oleObj name="Equation" r:id="rId2" imgW="2793960" imgH="419040" progId="Equation.DSMT4">
                  <p:embed/>
                  <p:pic>
                    <p:nvPicPr>
                      <p:cNvPr id="87042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849313"/>
                        <a:ext cx="6837362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8"/>
          <p:cNvSpPr>
            <a:spLocks noChangeArrowheads="1"/>
          </p:cNvSpPr>
          <p:nvPr/>
        </p:nvSpPr>
        <p:spPr bwMode="auto">
          <a:xfrm>
            <a:off x="468313" y="1989138"/>
            <a:ext cx="86756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            and  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satisfy the fluctuation dissipation theorem.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 white noise shown below, we have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then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and</a:t>
            </a:r>
          </a:p>
        </p:txBody>
      </p:sp>
      <p:graphicFrame>
        <p:nvGraphicFramePr>
          <p:cNvPr id="87043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989138"/>
          <a:ext cx="1130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203040" progId="Equation.DSMT4">
                  <p:embed/>
                </p:oleObj>
              </mc:Choice>
              <mc:Fallback>
                <p:oleObj name="Equation" r:id="rId4" imgW="545760" imgH="203040" progId="Equation.DSMT4">
                  <p:embed/>
                  <p:pic>
                    <p:nvPicPr>
                      <p:cNvPr id="87043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9138"/>
                        <a:ext cx="113030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22"/>
          <p:cNvGraphicFramePr>
            <a:graphicFrameLocks noChangeAspect="1"/>
          </p:cNvGraphicFramePr>
          <p:nvPr/>
        </p:nvGraphicFramePr>
        <p:xfrm>
          <a:off x="2195736" y="1989138"/>
          <a:ext cx="64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03040" progId="Equation.DSMT4">
                  <p:embed/>
                </p:oleObj>
              </mc:Choice>
              <mc:Fallback>
                <p:oleObj name="Equation" r:id="rId6" imgW="304560" imgH="203040" progId="Equation.DSMT4">
                  <p:embed/>
                  <p:pic>
                    <p:nvPicPr>
                      <p:cNvPr id="87044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989138"/>
                        <a:ext cx="647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23"/>
          <p:cNvGraphicFramePr>
            <a:graphicFrameLocks noChangeAspect="1"/>
          </p:cNvGraphicFramePr>
          <p:nvPr/>
        </p:nvGraphicFramePr>
        <p:xfrm>
          <a:off x="1573213" y="3284538"/>
          <a:ext cx="49895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89040" imgH="419040" progId="Equation.DSMT4">
                  <p:embed/>
                </p:oleObj>
              </mc:Choice>
              <mc:Fallback>
                <p:oleObj name="Equation" r:id="rId8" imgW="2489040" imgH="419040" progId="Equation.DSMT4">
                  <p:embed/>
                  <p:pic>
                    <p:nvPicPr>
                      <p:cNvPr id="87045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3284538"/>
                        <a:ext cx="498951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24"/>
          <p:cNvGraphicFramePr>
            <a:graphicFrameLocks noChangeAspect="1"/>
          </p:cNvGraphicFramePr>
          <p:nvPr/>
        </p:nvGraphicFramePr>
        <p:xfrm>
          <a:off x="1835150" y="4437063"/>
          <a:ext cx="439261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419040" progId="Equation.DSMT4">
                  <p:embed/>
                </p:oleObj>
              </mc:Choice>
              <mc:Fallback>
                <p:oleObj name="Equation" r:id="rId10" imgW="2031840" imgH="419040" progId="Equation.DSMT4">
                  <p:embed/>
                  <p:pic>
                    <p:nvPicPr>
                      <p:cNvPr id="87046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437063"/>
                        <a:ext cx="4392613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25"/>
          <p:cNvGraphicFramePr>
            <a:graphicFrameLocks noChangeAspect="1"/>
          </p:cNvGraphicFramePr>
          <p:nvPr/>
        </p:nvGraphicFramePr>
        <p:xfrm>
          <a:off x="1547813" y="5661025"/>
          <a:ext cx="468153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760" imgH="419040" progId="Equation.DSMT4">
                  <p:embed/>
                </p:oleObj>
              </mc:Choice>
              <mc:Fallback>
                <p:oleObj name="Equation" r:id="rId12" imgW="2120760" imgH="419040" progId="Equation.DSMT4">
                  <p:embed/>
                  <p:pic>
                    <p:nvPicPr>
                      <p:cNvPr id="87047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661025"/>
                        <a:ext cx="4681537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71539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92188"/>
            <a:ext cx="836295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assume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For a high temperature case,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We introduce             </a:t>
            </a:r>
            <a:r>
              <a:rPr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　　　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   Then</a:t>
            </a:r>
          </a:p>
        </p:txBody>
      </p:sp>
      <p:graphicFrame>
        <p:nvGraphicFramePr>
          <p:cNvPr id="8806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03350" y="2997200"/>
          <a:ext cx="44640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393480" progId="Equation.DSMT4">
                  <p:embed/>
                </p:oleObj>
              </mc:Choice>
              <mc:Fallback>
                <p:oleObj name="Equation" r:id="rId2" imgW="2095200" imgH="393480" progId="Equation.DSMT4">
                  <p:embed/>
                  <p:pic>
                    <p:nvPicPr>
                      <p:cNvPr id="880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997200"/>
                        <a:ext cx="446405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23728" y="4077072"/>
          <a:ext cx="15113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27000" imgH="203040" progId="Equation.DSMT4">
                  <p:embed/>
                </p:oleObj>
              </mc:Choice>
              <mc:Fallback>
                <p:oleObj name="Equation" r:id="rId4" imgW="927000" imgH="203040" progId="Equation.DSMT4">
                  <p:embed/>
                  <p:pic>
                    <p:nvPicPr>
                      <p:cNvPr id="8806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077072"/>
                        <a:ext cx="1511300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6"/>
          <p:cNvGraphicFramePr>
            <a:graphicFrameLocks noChangeAspect="1"/>
          </p:cNvGraphicFramePr>
          <p:nvPr/>
        </p:nvGraphicFramePr>
        <p:xfrm>
          <a:off x="7019925" y="2997200"/>
          <a:ext cx="10810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419040" progId="Equation.DSMT4">
                  <p:embed/>
                </p:oleObj>
              </mc:Choice>
              <mc:Fallback>
                <p:oleObj name="Equation" r:id="rId6" imgW="558720" imgH="419040" progId="Equation.DSMT4">
                  <p:embed/>
                  <p:pic>
                    <p:nvPicPr>
                      <p:cNvPr id="8806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2997200"/>
                        <a:ext cx="108108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13898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Kubo’s Stochastic </a:t>
            </a:r>
            <a:r>
              <a:rPr lang="en-US" altLang="ja-JP" sz="3200" dirty="0" err="1">
                <a:solidFill>
                  <a:srgbClr val="0000CC"/>
                </a:solidFill>
                <a:sym typeface="Symbol" pitchFamily="18" charset="2"/>
              </a:rPr>
              <a:t>Liouville</a:t>
            </a:r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graphicFrame>
        <p:nvGraphicFramePr>
          <p:cNvPr id="88069" name="Object 8"/>
          <p:cNvGraphicFramePr>
            <a:graphicFrameLocks noChangeAspect="1"/>
          </p:cNvGraphicFramePr>
          <p:nvPr/>
        </p:nvGraphicFramePr>
        <p:xfrm>
          <a:off x="1581150" y="1557338"/>
          <a:ext cx="51514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444240" progId="Equation.DSMT4">
                  <p:embed/>
                </p:oleObj>
              </mc:Choice>
              <mc:Fallback>
                <p:oleObj name="Equation" r:id="rId8" imgW="2933640" imgH="444240" progId="Equation.DSMT4">
                  <p:embed/>
                  <p:pic>
                    <p:nvPicPr>
                      <p:cNvPr id="8806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1557338"/>
                        <a:ext cx="5151438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9"/>
          <p:cNvGraphicFramePr>
            <a:graphicFrameLocks noChangeAspect="1"/>
          </p:cNvGraphicFramePr>
          <p:nvPr/>
        </p:nvGraphicFramePr>
        <p:xfrm>
          <a:off x="1331913" y="4724400"/>
          <a:ext cx="6567487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98520" imgH="533160" progId="Equation.DSMT4">
                  <p:embed/>
                </p:oleObj>
              </mc:Choice>
              <mc:Fallback>
                <p:oleObj name="Equation" r:id="rId10" imgW="3098520" imgH="533160" progId="Equation.DSMT4">
                  <p:embed/>
                  <p:pic>
                    <p:nvPicPr>
                      <p:cNvPr id="8807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24400"/>
                        <a:ext cx="6567487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5" name="Rectangle 10"/>
          <p:cNvSpPr>
            <a:spLocks noChangeArrowheads="1"/>
          </p:cNvSpPr>
          <p:nvPr/>
        </p:nvSpPr>
        <p:spPr bwMode="auto">
          <a:xfrm>
            <a:off x="611188" y="6092825"/>
            <a:ext cx="280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(Functional of</a:t>
            </a:r>
            <a:r>
              <a:rPr lang="en-US" altLang="ja-JP" dirty="0">
                <a:ea typeface="Arial Unicode MS" panose="020B0604020202020204" pitchFamily="50" charset="-128"/>
                <a:sym typeface="System"/>
              </a:rPr>
              <a:t>          .)</a:t>
            </a:r>
          </a:p>
        </p:txBody>
      </p:sp>
      <p:graphicFrame>
        <p:nvGraphicFramePr>
          <p:cNvPr id="88071" name="Object 11"/>
          <p:cNvGraphicFramePr>
            <a:graphicFrameLocks noChangeAspect="1"/>
          </p:cNvGraphicFramePr>
          <p:nvPr/>
        </p:nvGraphicFramePr>
        <p:xfrm>
          <a:off x="2555776" y="609282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8807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6092825"/>
                        <a:ext cx="4286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3109333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420938"/>
            <a:ext cx="7921625" cy="3816350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probability density is also redefined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which satisfies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then</a:t>
            </a:r>
          </a:p>
        </p:txBody>
      </p:sp>
      <p:graphicFrame>
        <p:nvGraphicFramePr>
          <p:cNvPr id="8909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76375" y="2924175"/>
          <a:ext cx="6265863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03440" imgH="431640" progId="Equation.DSMT4">
                  <p:embed/>
                </p:oleObj>
              </mc:Choice>
              <mc:Fallback>
                <p:oleObj name="Equation" r:id="rId2" imgW="3403440" imgH="431640" progId="Equation.DSMT4">
                  <p:embed/>
                  <p:pic>
                    <p:nvPicPr>
                      <p:cNvPr id="8909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924175"/>
                        <a:ext cx="6265863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1" name="Object 12"/>
          <p:cNvGraphicFramePr>
            <a:graphicFrameLocks noChangeAspect="1"/>
          </p:cNvGraphicFramePr>
          <p:nvPr/>
        </p:nvGraphicFramePr>
        <p:xfrm>
          <a:off x="1979613" y="5949950"/>
          <a:ext cx="41767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253800" progId="Equation.DSMT4">
                  <p:embed/>
                </p:oleObj>
              </mc:Choice>
              <mc:Fallback>
                <p:oleObj name="Equation" r:id="rId4" imgW="2222280" imgH="253800" progId="Equation.DSMT4">
                  <p:embed/>
                  <p:pic>
                    <p:nvPicPr>
                      <p:cNvPr id="89091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949950"/>
                        <a:ext cx="41767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2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051050" y="4365625"/>
          <a:ext cx="418306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09680" imgH="431640" progId="Equation.DSMT4">
                  <p:embed/>
                </p:oleObj>
              </mc:Choice>
              <mc:Fallback>
                <p:oleObj name="Equation" r:id="rId6" imgW="2209680" imgH="431640" progId="Equation.DSMT4">
                  <p:embed/>
                  <p:pic>
                    <p:nvPicPr>
                      <p:cNvPr id="89092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365625"/>
                        <a:ext cx="4183063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22"/>
          <p:cNvGraphicFramePr>
            <a:graphicFrameLocks noChangeAspect="1"/>
          </p:cNvGraphicFramePr>
          <p:nvPr/>
        </p:nvGraphicFramePr>
        <p:xfrm>
          <a:off x="1489075" y="765175"/>
          <a:ext cx="6672263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68600" imgH="939600" progId="Equation.DSMT4">
                  <p:embed/>
                </p:oleObj>
              </mc:Choice>
              <mc:Fallback>
                <p:oleObj name="Equation" r:id="rId8" imgW="4368600" imgH="939600" progId="Equation.DSMT4">
                  <p:embed/>
                  <p:pic>
                    <p:nvPicPr>
                      <p:cNvPr id="89093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075" y="765175"/>
                        <a:ext cx="6672263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57941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equation of motion is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For a discrete energy level system,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These are the generalization of the Kubo’s stochastic Liouville eq.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90114" name="Object 2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06500" y="765175"/>
          <a:ext cx="6083300" cy="190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40000" imgH="1295280" progId="Equation.DSMT4">
                  <p:embed/>
                </p:oleObj>
              </mc:Choice>
              <mc:Fallback>
                <p:oleObj name="Equation" r:id="rId2" imgW="4140000" imgH="1295280" progId="Equation.DSMT4">
                  <p:embed/>
                  <p:pic>
                    <p:nvPicPr>
                      <p:cNvPr id="9011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765175"/>
                        <a:ext cx="6083300" cy="190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5" name="Object 31"/>
          <p:cNvGraphicFramePr>
            <a:graphicFrameLocks noChangeAspect="1"/>
          </p:cNvGraphicFramePr>
          <p:nvPr/>
        </p:nvGraphicFramePr>
        <p:xfrm>
          <a:off x="987425" y="3357563"/>
          <a:ext cx="6005513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86200" imgH="1295280" progId="Equation.DSMT4">
                  <p:embed/>
                </p:oleObj>
              </mc:Choice>
              <mc:Fallback>
                <p:oleObj name="Equation" r:id="rId4" imgW="3886200" imgH="1295280" progId="Equation.DSMT4">
                  <p:embed/>
                  <p:pic>
                    <p:nvPicPr>
                      <p:cNvPr id="90115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25" y="3357563"/>
                        <a:ext cx="6005513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515711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476250"/>
            <a:ext cx="8208962" cy="720725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800">
                <a:sym typeface="Symbol" pitchFamily="18" charset="2"/>
              </a:rPr>
              <a:t>At the high temperature case, the eq. reduces to</a:t>
            </a:r>
          </a:p>
          <a:p>
            <a:pPr marL="609600" indent="-609600" eaLnBrk="1" hangingPunct="1"/>
            <a:endParaRPr lang="en-US" altLang="ja-JP" sz="2800">
              <a:sym typeface="Symbol" pitchFamily="18" charset="2"/>
            </a:endParaRPr>
          </a:p>
        </p:txBody>
      </p:sp>
      <p:graphicFrame>
        <p:nvGraphicFramePr>
          <p:cNvPr id="9113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114425" y="1341438"/>
          <a:ext cx="6840538" cy="191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97000" imgH="838080" progId="Equation.DSMT4">
                  <p:embed/>
                </p:oleObj>
              </mc:Choice>
              <mc:Fallback>
                <p:oleObj name="Equation" r:id="rId2" imgW="2997000" imgH="838080" progId="Equation.DSMT4">
                  <p:embed/>
                  <p:pic>
                    <p:nvPicPr>
                      <p:cNvPr id="91138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425" y="1341438"/>
                        <a:ext cx="6840538" cy="191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0" name="Rectangle 8"/>
          <p:cNvSpPr>
            <a:spLocks noChangeArrowheads="1"/>
          </p:cNvSpPr>
          <p:nvPr/>
        </p:nvSpPr>
        <p:spPr bwMode="auto">
          <a:xfrm>
            <a:off x="755650" y="3500438"/>
            <a:ext cx="6562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(Kubo’s stochastic </a:t>
            </a:r>
            <a:r>
              <a:rPr lang="en-US" altLang="ja-JP" sz="2800" dirty="0" err="1">
                <a:ea typeface="Arial Unicode MS" panose="020B0604020202020204" pitchFamily="50" charset="-128"/>
                <a:sym typeface="System"/>
              </a:rPr>
              <a:t>Liouville</a:t>
            </a: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 eq.)</a:t>
            </a:r>
          </a:p>
          <a:p>
            <a:pPr marL="609600" indent="-609600">
              <a:spcBef>
                <a:spcPct val="20000"/>
              </a:spcBef>
            </a:pPr>
            <a:endParaRPr lang="en-US" altLang="ja-JP" sz="2800" dirty="0">
              <a:ea typeface="Arial Unicode MS" panose="020B0604020202020204" pitchFamily="50" charset="-128"/>
              <a:sym typeface="System"/>
            </a:endParaRPr>
          </a:p>
        </p:txBody>
      </p:sp>
    </p:spTree>
    <p:extLst>
      <p:ext uri="{BB962C8B-B14F-4D97-AF65-F5344CB8AC3E}">
        <p14:creationId xmlns:p14="http://schemas.microsoft.com/office/powerpoint/2010/main" val="49848284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Quantum Master equation with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force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(dissipation: analytical from,  fluctuation: random variable)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</p:txBody>
      </p:sp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335617" y="1484114"/>
          <a:ext cx="6856413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35160" imgH="304560" progId="Equation.DSMT4">
                  <p:embed/>
                </p:oleObj>
              </mc:Choice>
              <mc:Fallback>
                <p:oleObj name="Equation" r:id="rId2" imgW="3035160" imgH="304560" progId="Equation.DSMT4">
                  <p:embed/>
                  <p:pic>
                    <p:nvPicPr>
                      <p:cNvPr id="84995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17" y="1484114"/>
                        <a:ext cx="6856413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884238" y="5673725"/>
          <a:ext cx="74914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9880" imgH="393480" progId="Equation.DSMT4">
                  <p:embed/>
                </p:oleObj>
              </mc:Choice>
              <mc:Fallback>
                <p:oleObj name="Equation" r:id="rId4" imgW="3809880" imgH="3934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5673725"/>
                        <a:ext cx="7491412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1424215" y="3890963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393480" progId="Equation.DSMT4">
                  <p:embed/>
                </p:oleObj>
              </mc:Choice>
              <mc:Fallback>
                <p:oleObj name="Equation" r:id="rId6" imgW="1739880" imgH="39348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4215" y="3890963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1057502" y="4778375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19240" imgH="393480" progId="Equation.DSMT4">
                  <p:embed/>
                </p:oleObj>
              </mc:Choice>
              <mc:Fallback>
                <p:oleObj name="Equation" r:id="rId8" imgW="2019240" imgH="393480" progId="Equation.DSMT4">
                  <p:embed/>
                  <p:pic>
                    <p:nvPicPr>
                      <p:cNvPr id="13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502" y="4778375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335940" y="429260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8400" imgH="304560" progId="Equation.DSMT4">
                  <p:embed/>
                </p:oleObj>
              </mc:Choice>
              <mc:Fallback>
                <p:oleObj name="Equation" r:id="rId10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940" y="429260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70790" y="4546600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5229452" y="4156075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87599" y="34369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204677" y="206084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8165117" y="207915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5043660" y="2079152"/>
            <a:ext cx="3049449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323975" y="2571750"/>
          <a:ext cx="39624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799920" progId="Equation.DSMT4">
                  <p:embed/>
                </p:oleObj>
              </mc:Choice>
              <mc:Fallback>
                <p:oleObj name="Equation" r:id="rId13" imgW="3962160" imgH="7999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2571750"/>
                        <a:ext cx="39624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323528" y="1340768"/>
          <a:ext cx="8666163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35080" imgH="355320" progId="Equation.DSMT4">
                  <p:embed/>
                </p:oleObj>
              </mc:Choice>
              <mc:Fallback>
                <p:oleObj name="Equation" r:id="rId15" imgW="3835080" imgH="35532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340768"/>
                        <a:ext cx="8666163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25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 animBg="1"/>
      <p:bldP spid="20" grpId="0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/>
        </p:nvGraphicFramePr>
        <p:xfrm>
          <a:off x="409575" y="836613"/>
          <a:ext cx="81359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77040" imgH="850680" progId="Equation.DSMT4">
                  <p:embed/>
                </p:oleObj>
              </mc:Choice>
              <mc:Fallback>
                <p:oleObj name="Equation" r:id="rId2" imgW="7277040" imgH="8506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836613"/>
                        <a:ext cx="813593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/>
        </p:nvGraphicFramePr>
        <p:xfrm>
          <a:off x="7308304" y="1700808"/>
          <a:ext cx="1154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55600" imgH="672840" progId="Equation.DSMT4">
                  <p:embed/>
                </p:oleObj>
              </mc:Choice>
              <mc:Fallback>
                <p:oleObj name="Equation" r:id="rId4" imgW="1155600" imgH="67284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1700808"/>
                        <a:ext cx="1154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235143" y="300674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95536" y="2132856"/>
            <a:ext cx="1773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White noise case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057275" y="2708275"/>
          <a:ext cx="53975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5800" imgH="850680" progId="Equation.DSMT4">
                  <p:embed/>
                </p:oleObj>
              </mc:Choice>
              <mc:Fallback>
                <p:oleObj name="Equation" r:id="rId6" imgW="4825800" imgH="85068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2708275"/>
                        <a:ext cx="53975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2940" name="Picture 12" descr="C:\Users\tanimura\Desktop\fig20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5406"/>
            <a:ext cx="3384376" cy="23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2941" name="Picture 13" descr="C:\Users\tanimura\Desktop\fig21.e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45358"/>
            <a:ext cx="3528392" cy="257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395536" y="3789040"/>
            <a:ext cx="7610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 spin-Boson case: 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Y. Tanimura, J. Phys. Soc. </a:t>
            </a:r>
            <a:r>
              <a:rPr lang="en-US" altLang="ja-JP" dirty="0" err="1">
                <a:ea typeface="Arial Unicode MS" panose="020B0604020202020204" pitchFamily="50" charset="-128"/>
                <a:hlinkClick r:id="rId10"/>
              </a:rPr>
              <a:t>Jpn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, 75, 082001 (2006).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586194"/>
      </p:ext>
    </p:extLst>
  </p:cSld>
  <p:clrMapOvr>
    <a:masterClrMapping/>
  </p:clrMapOvr>
  <p:transition/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60453"/>
              </p:ext>
            </p:extLst>
          </p:nvPr>
        </p:nvGraphicFramePr>
        <p:xfrm>
          <a:off x="333375" y="1281113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1281113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598891"/>
              </p:ext>
            </p:extLst>
          </p:nvPr>
        </p:nvGraphicFramePr>
        <p:xfrm>
          <a:off x="339725" y="2066925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34160" imgH="672840" progId="Equation.DSMT4">
                  <p:embed/>
                </p:oleObj>
              </mc:Choice>
              <mc:Fallback>
                <p:oleObj name="Equation" r:id="rId4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066925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419315"/>
              </p:ext>
            </p:extLst>
          </p:nvPr>
        </p:nvGraphicFramePr>
        <p:xfrm>
          <a:off x="339725" y="2852738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46760" imgH="672840" progId="Equation.DSMT4">
                  <p:embed/>
                </p:oleObj>
              </mc:Choice>
              <mc:Fallback>
                <p:oleObj name="Equation" r:id="rId6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852738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8120" y="371494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575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695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3500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17.  nonMarkovian09</a:t>
            </a: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04803"/>
              </p:ext>
            </p:extLst>
          </p:nvPr>
        </p:nvGraphicFramePr>
        <p:xfrm>
          <a:off x="1193800" y="5153025"/>
          <a:ext cx="322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457200" progId="Equation.DSMT4">
                  <p:embed/>
                </p:oleObj>
              </mc:Choice>
              <mc:Fallback>
                <p:oleObj name="Equation" r:id="rId9" imgW="3225600" imgH="457200" progId="Equation.DSMT4">
                  <p:embed/>
                  <p:pic>
                    <p:nvPicPr>
                      <p:cNvPr id="21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5153025"/>
                        <a:ext cx="322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45169" y="4612229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Multidimensional hierarchy -&gt; 1D hierarchy</a:t>
            </a: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Dimension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K </a:t>
            </a:r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ea typeface="Arial Unicode MS" panose="020B0604020202020204" pitchFamily="50" charset="-128"/>
              </a:rPr>
              <a:t>jmax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・</a:t>
            </a:r>
            <a:r>
              <a:rPr lang="en-US" altLang="ja-JP" dirty="0">
                <a:ea typeface="Arial Unicode MS" panose="020B0604020202020204" pitchFamily="50" charset="-128"/>
              </a:rPr>
              <a:t>depth </a:t>
            </a:r>
            <a:r>
              <a:rPr lang="en-US" altLang="ja-JP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can be changed</a:t>
            </a:r>
          </a:p>
          <a:p>
            <a:pPr>
              <a:buNone/>
            </a:pP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all hierarchy elements are indexed by </a:t>
            </a:r>
            <a:r>
              <a:rPr lang="en-US" altLang="ja-JP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47861" y="836712"/>
            <a:ext cx="3193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Equation of motion to be solved</a:t>
            </a: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90818" y="4423580"/>
            <a:ext cx="22775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正方形/長方形 33"/>
          <p:cNvSpPr/>
          <p:nvPr/>
        </p:nvSpPr>
        <p:spPr>
          <a:xfrm>
            <a:off x="6333760" y="4423580"/>
            <a:ext cx="1896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5" name="直線矢印コネクタ 34"/>
          <p:cNvCxnSpPr/>
          <p:nvPr/>
        </p:nvCxnSpPr>
        <p:spPr>
          <a:xfrm rot="5400000" flipH="1" flipV="1">
            <a:off x="5582867" y="5459431"/>
            <a:ext cx="1072364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5868619" y="5459431"/>
            <a:ext cx="929488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rot="5400000" flipH="1" flipV="1">
            <a:off x="6190884" y="5423712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rot="5400000" flipH="1" flipV="1">
            <a:off x="6368685" y="5387993"/>
            <a:ext cx="643736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 flipH="1" flipV="1">
            <a:off x="6582999" y="5387993"/>
            <a:ext cx="50086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5400000" flipH="1" flipV="1">
            <a:off x="6798107" y="5387993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 rot="5400000" flipH="1" flipV="1">
            <a:off x="7012421" y="5316555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rot="5400000" flipH="1" flipV="1">
            <a:off x="5619380" y="5709464"/>
            <a:ext cx="114300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 flipH="1" flipV="1">
            <a:off x="5869413" y="5673745"/>
            <a:ext cx="928694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5400000" flipH="1" flipV="1">
            <a:off x="6119446" y="5638026"/>
            <a:ext cx="71438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86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/>
        </p:nvSpPr>
        <p:spPr>
          <a:xfrm>
            <a:off x="909223" y="3250136"/>
            <a:ext cx="7814960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 : main routine that calls time evolution routine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set_size.f90: set depth and parameters necessary to </a:t>
            </a:r>
            <a:r>
              <a:rPr lang="en-US" altLang="ja-JP" dirty="0" err="1">
                <a:ea typeface="Arial Unicode MS" panose="020B0604020202020204" pitchFamily="50" charset="-128"/>
              </a:rPr>
              <a:t>linearize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set_parameters.f90 : Hamiltonian, interaction parameters, bath parameters</a:t>
            </a:r>
          </a:p>
          <a:p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set_hierarchy.f90 : set linearized hierarchy,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Use recursive subroutine call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Liouville.f90:  time evolution routine (</a:t>
            </a:r>
            <a:r>
              <a:rPr lang="en-US" altLang="ja-JP" dirty="0" err="1">
                <a:ea typeface="Arial Unicode MS" panose="020B0604020202020204" pitchFamily="50" charset="-128"/>
              </a:rPr>
              <a:t>Runge-Kutta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set_mat.f90 :transfer </a:t>
            </a:r>
            <a:r>
              <a:rPr lang="en-US" altLang="ja-JP" dirty="0" err="1">
                <a:ea typeface="Arial Unicode MS" panose="020B0604020202020204" pitchFamily="50" charset="-128"/>
              </a:rPr>
              <a:t>commutators</a:t>
            </a:r>
            <a:r>
              <a:rPr lang="en-US" altLang="ja-JP" dirty="0">
                <a:ea typeface="Arial Unicode MS" panose="020B0604020202020204" pitchFamily="50" charset="-128"/>
              </a:rPr>
              <a:t> to the lairized matrix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module.f90  : Set Planck const, </a:t>
            </a:r>
            <a:r>
              <a:rPr lang="en-US" altLang="ja-JP" dirty="0" err="1">
                <a:ea typeface="Arial Unicode MS" panose="020B0604020202020204" pitchFamily="50" charset="-128"/>
              </a:rPr>
              <a:t>etc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Programs are written as standard Fortran 95 codes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(Gnu compiler doesn’t work due to bugs of 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recursive subroutine call)</a:t>
            </a:r>
          </a:p>
        </p:txBody>
      </p:sp>
      <p:sp>
        <p:nvSpPr>
          <p:cNvPr id="44" name="正方形/長方形 43"/>
          <p:cNvSpPr/>
          <p:nvPr/>
        </p:nvSpPr>
        <p:spPr>
          <a:xfrm>
            <a:off x="766347" y="282150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Subroutine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63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97934"/>
              </p:ext>
            </p:extLst>
          </p:nvPr>
        </p:nvGraphicFramePr>
        <p:xfrm>
          <a:off x="2195736" y="1340768"/>
          <a:ext cx="449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19040" progId="Equation.DSMT4">
                  <p:embed/>
                </p:oleObj>
              </mc:Choice>
              <mc:Fallback>
                <p:oleObj name="Equation" r:id="rId2" imgW="4495680" imgH="419040" progId="Equation.DSMT4">
                  <p:embed/>
                  <p:pic>
                    <p:nvPicPr>
                      <p:cNvPr id="2631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340768"/>
                        <a:ext cx="4495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92824" y="548680"/>
            <a:ext cx="2884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Density matrix -&gt; vector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Hyper-operators -&gt; matrix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987823" y="2501266"/>
            <a:ext cx="5770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H, V, ρ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2x2 Matrices</a:t>
            </a:r>
            <a:r>
              <a:rPr lang="ja-JP" altLang="en-US" dirty="0">
                <a:ea typeface="Arial Unicode MS" panose="020B0604020202020204" pitchFamily="50" charset="-128"/>
              </a:rPr>
              <a:t>  →　Ｌ：</a:t>
            </a:r>
            <a:r>
              <a:rPr lang="en-US" altLang="ja-JP" dirty="0">
                <a:ea typeface="Arial Unicode MS" panose="020B0604020202020204" pitchFamily="50" charset="-128"/>
              </a:rPr>
              <a:t>4x4 Matrix</a:t>
            </a:r>
            <a:r>
              <a:rPr lang="ja-JP" altLang="en-US" dirty="0" err="1">
                <a:ea typeface="Arial Unicode MS" panose="020B0604020202020204" pitchFamily="50" charset="-128"/>
              </a:rPr>
              <a:t>、</a:t>
            </a:r>
            <a:r>
              <a:rPr lang="en-US" altLang="ja-JP" dirty="0">
                <a:ea typeface="Arial Unicode MS" panose="020B0604020202020204" pitchFamily="50" charset="-128"/>
              </a:rPr>
              <a:t>P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vector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274599"/>
              </p:ext>
            </p:extLst>
          </p:nvPr>
        </p:nvGraphicFramePr>
        <p:xfrm>
          <a:off x="766347" y="1916832"/>
          <a:ext cx="603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32160" imgH="431640" progId="Equation.DSMT4">
                  <p:embed/>
                </p:oleObj>
              </mc:Choice>
              <mc:Fallback>
                <p:oleObj name="Equation" r:id="rId4" imgW="6032160" imgH="43164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347" y="1916832"/>
                        <a:ext cx="603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0" grpId="0"/>
      <p:bldP spid="22" grpId="0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42910" y="2428868"/>
            <a:ext cx="90011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endParaRPr lang="en-US" altLang="ja-JP" sz="1400" b="1" dirty="0"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 size, system parameters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</a:t>
            </a:r>
            <a:r>
              <a:rPr lang="en-US" altLang="ja-JP" sz="1400" b="1" dirty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=2  </a:t>
            </a:r>
            <a:r>
              <a:rPr lang="en-US" altLang="ja-JP" sz="1400" b="1" dirty="0">
                <a:solidFill>
                  <a:schemeClr val="accent2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Dimension of Hamiltonian (here, 2x2)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  :: H(N1,N1)          ! Hamiltonian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Matrix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N2 = N1*N1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</a:t>
            </a:r>
            <a:r>
              <a:rPr lang="ja-JP" altLang="en-US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Total number of matrix elements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complex*16 :: L(N2,N2) 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Liouvillian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matrix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setinit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omega_0 = 1.0d0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case:resonant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angular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en-US" altLang="ja-JP" sz="1400" b="1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delta   = 0.1d0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case: transition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(angular freq.)</a:t>
            </a:r>
            <a:endParaRPr lang="en-US" altLang="ja-JP" sz="1400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system-bath coupling and inverse temperature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zeta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 Coupling strength to the bath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gamma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Inv. Noise correlation time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3d0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Low temp.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ragemine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&gt;0.5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*omega_0 ! use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</a:t>
            </a:r>
          </a:p>
          <a:p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Dlong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T2*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Dtrans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T1 &amp; T2 </a:t>
            </a:r>
          </a:p>
          <a:p>
            <a:endParaRPr lang="en-US" altLang="ja-JP" sz="1400" b="1" dirty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 :: V(N1,N1) 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the system-bath coupling part of Hamiltonian</a:t>
            </a:r>
          </a:p>
          <a:p>
            <a:endParaRPr lang="en-US" altLang="ja-JP" sz="1400" b="1" dirty="0">
              <a:solidFill>
                <a:srgbClr val="FFC00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real*8, parameter  :: 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ST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= 0.01D0  !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Time step for integrals</a:t>
            </a:r>
            <a:endParaRPr lang="ja-JP" altLang="en-US" sz="1400" b="1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28596" y="285728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set_size.f90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85786" y="714356"/>
            <a:ext cx="70009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set hierarchy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=15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 is 15</a:t>
            </a:r>
          </a:p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max number for each hierarchy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=3 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is set 3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0: no correction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ja-JP" altLang="en-US" sz="1400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28596" y="2000240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set_parameters.f90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510659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We have Caldeira-Leggett Q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40684834"/>
              </p:ext>
            </p:extLst>
          </p:nvPr>
        </p:nvGraphicFramePr>
        <p:xfrm>
          <a:off x="4832730" y="446911"/>
          <a:ext cx="12477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49080" imgH="431640" progId="Equation.DSMT4">
                  <p:embed/>
                </p:oleObj>
              </mc:Choice>
              <mc:Fallback>
                <p:oleObj name="Equation" r:id="rId2" imgW="15490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730" y="446911"/>
                        <a:ext cx="12477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421831"/>
              </p:ext>
            </p:extLst>
          </p:nvPr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150945" y="2558614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0" imgH="406080" progId="Equation.DSMT4">
                  <p:embed/>
                </p:oleObj>
              </mc:Choice>
              <mc:Fallback>
                <p:oleObj name="Equation" r:id="rId11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393480" progId="Equation.DSMT4">
                  <p:embed/>
                </p:oleObj>
              </mc:Choice>
              <mc:Fallback>
                <p:oleObj name="Equation" r:id="rId13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564" y="163346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17"/>
              </a:rPr>
              <a:t>Physica</a:t>
            </a:r>
            <a:r>
              <a:rPr lang="en-US" dirty="0">
                <a:hlinkClick r:id="rId17"/>
              </a:rPr>
              <a:t> A </a:t>
            </a:r>
            <a:r>
              <a:rPr lang="en-US" b="1" dirty="0">
                <a:hlinkClick r:id="rId17"/>
              </a:rPr>
              <a:t>121, 587</a:t>
            </a:r>
            <a:r>
              <a:rPr lang="en-US" dirty="0">
                <a:hlinkClick r:id="rId17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216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/>
              <a:t>Definition of matrices </a:t>
            </a:r>
            <a:r>
              <a:rPr lang="en-US" altLang="ja-JP" sz="2400" dirty="0"/>
              <a:t>(</a:t>
            </a:r>
            <a:r>
              <a:rPr lang="en-US" altLang="ja-JP" sz="2400" b="1" dirty="0">
                <a:latin typeface="Courier New" pitchFamily="49" charset="0"/>
                <a:cs typeface="Courier New" pitchFamily="49" charset="0"/>
              </a:rPr>
              <a:t>set_parameters.f90</a:t>
            </a:r>
            <a:r>
              <a:rPr lang="en-US" altLang="ja-JP" sz="2400" dirty="0"/>
              <a:t>)</a:t>
            </a:r>
            <a:endParaRPr lang="en-US" altLang="ja-JP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00034" y="928670"/>
            <a:ext cx="907262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>
                <a:ea typeface="Arial Unicode MS" panose="020B0604020202020204" pitchFamily="50" charset="-128"/>
              </a:rPr>
              <a:t>subroutine </a:t>
            </a:r>
            <a:r>
              <a:rPr lang="en-US" altLang="ja-JP" sz="2000" b="1" dirty="0" err="1">
                <a:ea typeface="Arial Unicode MS" panose="020B0604020202020204" pitchFamily="50" charset="-128"/>
              </a:rPr>
              <a:t>set_parameters</a:t>
            </a:r>
            <a:r>
              <a:rPr lang="en-US" altLang="ja-JP" sz="2000" b="1" dirty="0">
                <a:ea typeface="Arial Unicode MS" panose="020B0604020202020204" pitchFamily="50" charset="-128"/>
              </a:rPr>
              <a:t>()</a:t>
            </a:r>
          </a:p>
          <a:p>
            <a:endParaRPr lang="ja-JP" altLang="en-US" sz="20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Hamiltonian (for a case of 2x2, increase N1 in module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setpar</a:t>
            </a:r>
            <a:r>
              <a:rPr lang="en-US" altLang="ja-JP" sz="1400" dirty="0">
                <a:ea typeface="Arial Unicode MS" panose="020B0604020202020204" pitchFamily="50" charset="-128"/>
              </a:rPr>
              <a:t> for larger size)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H = RESHAPE( (/ 0.5d0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*omega_0</a:t>
            </a:r>
            <a:r>
              <a:rPr lang="en-US" altLang="ja-JP" sz="1400" dirty="0">
                <a:ea typeface="Arial Unicode MS" panose="020B0604020202020204" pitchFamily="50" charset="-128"/>
              </a:rPr>
              <a:t>,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delta</a:t>
            </a:r>
            <a:r>
              <a:rPr lang="en-US" altLang="ja-JP" sz="1400" dirty="0">
                <a:ea typeface="Arial Unicode MS" panose="020B0604020202020204" pitchFamily="50" charset="-128"/>
              </a:rPr>
              <a:t>,  &amp;             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Example is for a case of 2x2 matrix</a:t>
            </a:r>
            <a:endParaRPr lang="en-US" altLang="ja-JP" sz="1400" dirty="0">
              <a:solidFill>
                <a:srgbClr val="7030A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 &amp;             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</a:t>
            </a:r>
            <a:r>
              <a:rPr lang="en-US" altLang="ja-JP" sz="1400" dirty="0">
                <a:ea typeface="Arial Unicode MS" panose="020B0604020202020204" pitchFamily="50" charset="-128"/>
              </a:rPr>
              <a:t>a,  -0.5d0*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omega_0</a:t>
            </a:r>
            <a:r>
              <a:rPr lang="en-US" altLang="ja-JP" sz="1400" dirty="0">
                <a:ea typeface="Arial Unicode MS" panose="020B0604020202020204" pitchFamily="50" charset="-128"/>
              </a:rPr>
              <a:t>  /),(/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,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/))</a:t>
            </a:r>
            <a:r>
              <a:rPr lang="ja-JP" altLang="en-US" sz="1400" dirty="0">
                <a:ea typeface="Arial Unicode MS" panose="020B0604020202020204" pitchFamily="50" charset="-128"/>
              </a:rPr>
              <a:t>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system-bath interaction V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(Off diagonal elements corresponding to T1 &amp; T2 (transversal), 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 while diagonal to T2* (longitudinal) relaxations process without RWA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  (definition below differs from Ishizaki&amp; Tanimura JPSJ 2005)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Vc</a:t>
            </a:r>
            <a:r>
              <a:rPr lang="en-US" altLang="ja-JP" sz="1400" dirty="0">
                <a:ea typeface="Arial Unicode MS" panose="020B0604020202020204" pitchFamily="50" charset="-128"/>
              </a:rPr>
              <a:t> = RESHAPE((/  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,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&amp; </a:t>
            </a:r>
            <a:r>
              <a:rPr lang="ja-JP" altLang="en-US" sz="1400" dirty="0">
                <a:ea typeface="Arial Unicode MS" panose="020B0604020202020204" pitchFamily="50" charset="-128"/>
              </a:rPr>
              <a:t>　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System-bath coupling (2x2)</a:t>
            </a:r>
            <a:endParaRPr lang="en-US" altLang="ja-JP" sz="1400" dirty="0">
              <a:solidFill>
                <a:srgbClr val="FFC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&amp;       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   -0.5d0*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 /),(/N1, N1/))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71472" y="4429132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ST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time step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en-US" altLang="ja-JP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,</a:t>
            </a:r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</a:t>
            </a:r>
          </a:p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of </a:t>
            </a:r>
            <a:r>
              <a:rPr lang="en-US" altLang="ja-JP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hierahcy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are adjustable parameters</a:t>
            </a:r>
            <a:endParaRPr lang="ja-JP" altLang="en-US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71472" y="5929330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time dependent case, update (</a:t>
            </a:r>
            <a:r>
              <a:rPr lang="en-US" altLang="ja-JP" dirty="0" err="1">
                <a:ea typeface="Arial Unicode MS" panose="020B0604020202020204" pitchFamily="50" charset="-128"/>
              </a:rPr>
              <a:t>Liouvillian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at every time step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1472" y="5286388"/>
            <a:ext cx="894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is example to set initial condition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other examples are found in JPSJ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review)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43664"/>
              </p:ext>
            </p:extLst>
          </p:nvPr>
        </p:nvGraphicFramePr>
        <p:xfrm>
          <a:off x="7524328" y="1337170"/>
          <a:ext cx="15367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558720" progId="Equation.DSMT4">
                  <p:embed/>
                </p:oleObj>
              </mc:Choice>
              <mc:Fallback>
                <p:oleObj name="Equation" r:id="rId2" imgW="1536480" imgH="55872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337170"/>
                        <a:ext cx="15367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78812"/>
              </p:ext>
            </p:extLst>
          </p:nvPr>
        </p:nvGraphicFramePr>
        <p:xfrm>
          <a:off x="6660232" y="2682996"/>
          <a:ext cx="2184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583920" progId="Equation.DSMT4">
                  <p:embed/>
                </p:oleObj>
              </mc:Choice>
              <mc:Fallback>
                <p:oleObj name="Equation" r:id="rId4" imgW="2184120" imgH="58392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682996"/>
                        <a:ext cx="2184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67544" y="444062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subroutine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Liouville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(nst,P1,P1n) 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!  Main Routine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pt-BR" sz="1400" dirty="0">
                <a:latin typeface="Courier New" pitchFamily="49" charset="0"/>
                <a:cs typeface="Courier New" pitchFamily="49" charset="0"/>
              </a:rPr>
              <a:t> complex*16 :: P1(N2,-1:NhA),P1n(N2,-1:NhA)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complex*16 :: PTMP(N2)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integer nst,n,i1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 P1n =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dcmplx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(0d0, 0d0)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do n =0, NhA ! </a:t>
            </a:r>
            <a:r>
              <a:rPr lang="pt-BR" sz="14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regular </a:t>
            </a:r>
            <a:r>
              <a:rPr lang="pt-BR" sz="12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routine  </a:t>
            </a:r>
            <a:r>
              <a:rPr lang="pt-BR" sz="1200" dirty="0">
                <a:latin typeface="Courier New" pitchFamily="49" charset="0"/>
                <a:cs typeface="Courier New" pitchFamily="49" charset="0"/>
              </a:rPr>
              <a:t>&lt;- n is a ponter for linearlized  hiherachy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PTMP =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(0,n)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&lt;-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(0,n),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(i1,n)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etc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are the pointers 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do i1 =1,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        PTMP(:) = PTMP(:) +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 + theta(i1,n)*P1(:,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P1n(:,n) = -MATMUL(LpSIGMA(:,:),P1(:,n))-</a:t>
            </a:r>
            <a:r>
              <a:rPr lang="pt-BR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gamma_nu(n)</a:t>
            </a:r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*P1(:,n)  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-MATMUL(PHI(:,:),PTMP(:))  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-real(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n))*MATMUL(Theta0(:,:),P1(:,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)) 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return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end</a:t>
            </a: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412144"/>
              </p:ext>
            </p:extLst>
          </p:nvPr>
        </p:nvGraphicFramePr>
        <p:xfrm>
          <a:off x="4519613" y="5145088"/>
          <a:ext cx="39878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1193760" progId="Equation.DSMT4">
                  <p:embed/>
                </p:oleObj>
              </mc:Choice>
              <mc:Fallback>
                <p:oleObj name="Equation" r:id="rId2" imgW="3987720" imgH="11937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5145088"/>
                        <a:ext cx="39878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98233"/>
              </p:ext>
            </p:extLst>
          </p:nvPr>
        </p:nvGraphicFramePr>
        <p:xfrm>
          <a:off x="630238" y="5078413"/>
          <a:ext cx="35814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280" imgH="1244520" progId="Equation.DSMT4">
                  <p:embed/>
                </p:oleObj>
              </mc:Choice>
              <mc:Fallback>
                <p:oleObj name="Equation" r:id="rId4" imgW="3581280" imgH="124452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078413"/>
                        <a:ext cx="35814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611560" y="4714116"/>
            <a:ext cx="2182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Definition of pointers</a:t>
            </a:r>
          </a:p>
        </p:txBody>
      </p:sp>
    </p:spTree>
    <p:extLst>
      <p:ext uri="{BB962C8B-B14F-4D97-AF65-F5344CB8AC3E}">
        <p14:creationId xmlns:p14="http://schemas.microsoft.com/office/powerpoint/2010/main" val="2728237168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572000" y="340760"/>
            <a:ext cx="424847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! recursive subroutine to construct linearized hierarchy (terminator)</a:t>
            </a:r>
          </a:p>
          <a:p>
            <a:r>
              <a:rPr lang="en-US" sz="1000" dirty="0"/>
              <a:t> call Liniearization2(Nh0, i1, </a:t>
            </a:r>
            <a:r>
              <a:rPr lang="en-US" sz="1000" dirty="0" err="1"/>
              <a:t>ja</a:t>
            </a:r>
            <a:r>
              <a:rPr lang="en-US" sz="1000" dirty="0"/>
              <a:t>, </a:t>
            </a:r>
            <a:r>
              <a:rPr lang="en-US" sz="1000" dirty="0" err="1"/>
              <a:t>nj</a:t>
            </a:r>
            <a:r>
              <a:rPr lang="en-US" sz="1000" dirty="0"/>
              <a:t>)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</a:t>
            </a:r>
            <a:r>
              <a:rPr lang="en-US" sz="1000" dirty="0" err="1"/>
              <a:t>jn</a:t>
            </a:r>
            <a:r>
              <a:rPr lang="en-US" sz="1000" dirty="0"/>
              <a:t>(0,Nh0) = </a:t>
            </a:r>
            <a:r>
              <a:rPr lang="en-US" sz="1000" dirty="0" err="1"/>
              <a:t>nmax</a:t>
            </a:r>
            <a:r>
              <a:rPr lang="en-US" sz="1000" dirty="0"/>
              <a:t>  ! The last hierarchy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NHB = Nh0   ! maximum hierarchy number for terminator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write(*,*) 'number of terminators  (set to zero) =', </a:t>
            </a:r>
            <a:r>
              <a:rPr lang="en-US" sz="1000" dirty="0" err="1"/>
              <a:t>NhB-NhA</a:t>
            </a:r>
            <a:endParaRPr lang="en-US" sz="1000" dirty="0"/>
          </a:p>
          <a:p>
            <a:r>
              <a:rPr lang="en-US" sz="1000" dirty="0"/>
              <a:t>! the auxiliary parameters for Linearization of the hierarchies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do Nh1 = 0,  NhA+1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do  Nh2 = 0,  NhA+1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  call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dirty="0"/>
              <a:t>!</a:t>
            </a:r>
          </a:p>
          <a:p>
            <a:r>
              <a:rPr lang="en-US" sz="800" dirty="0"/>
              <a:t>! ######  set </a:t>
            </a:r>
            <a:r>
              <a:rPr lang="en-US" sz="800" dirty="0" err="1"/>
              <a:t>Npj</a:t>
            </a:r>
            <a:r>
              <a:rPr lang="en-US" sz="800" dirty="0"/>
              <a:t> to -1 for the </a:t>
            </a:r>
            <a:r>
              <a:rPr lang="en-US" sz="800" dirty="0" err="1"/>
              <a:t>memver</a:t>
            </a:r>
            <a:r>
              <a:rPr lang="en-US" sz="800" dirty="0"/>
              <a:t> of terminator ########</a:t>
            </a:r>
          </a:p>
          <a:p>
            <a:r>
              <a:rPr lang="pt-BR" sz="800" dirty="0"/>
              <a:t> do n =0, NhA ! regular routine</a:t>
            </a:r>
          </a:p>
          <a:p>
            <a:r>
              <a:rPr lang="en-US" sz="800" dirty="0"/>
              <a:t>  do i1 =1, </a:t>
            </a:r>
            <a:r>
              <a:rPr lang="en-US" sz="800" dirty="0" err="1"/>
              <a:t>jmax</a:t>
            </a:r>
            <a:endParaRPr lang="en-US" sz="800" dirty="0"/>
          </a:p>
          <a:p>
            <a:r>
              <a:rPr lang="pt-BR" sz="800" dirty="0"/>
              <a:t>    if( Npj(i1,n) &gt; NhA ) Npj(i1,n) =-1</a:t>
            </a:r>
          </a:p>
          <a:p>
            <a:r>
              <a:rPr lang="en-US" sz="800" dirty="0"/>
              <a:t>  end do</a:t>
            </a:r>
          </a:p>
          <a:p>
            <a:r>
              <a:rPr lang="en-US" sz="800" dirty="0"/>
              <a:t> end do</a:t>
            </a:r>
          </a:p>
          <a:p>
            <a:r>
              <a:rPr lang="en-US" sz="800" dirty="0"/>
              <a:t>! ##########################################################</a:t>
            </a:r>
          </a:p>
          <a:p>
            <a:r>
              <a:rPr lang="en-US" sz="1000" dirty="0"/>
              <a:t>!! call </a:t>
            </a:r>
            <a:r>
              <a:rPr lang="en-US" sz="1000" dirty="0" err="1"/>
              <a:t>printLHierarchy</a:t>
            </a:r>
            <a:r>
              <a:rPr lang="en-US" sz="1000" dirty="0"/>
              <a:t>()  ! print out the order of the linearized hierarchies</a:t>
            </a:r>
          </a:p>
          <a:p>
            <a:r>
              <a:rPr lang="en-US" sz="1000" dirty="0"/>
              <a:t>!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do Nh1=0,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! set coefficients of the hierarchies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i1=1,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theta(i1,Nh1) 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(i1,Nh1)*mu(i1) *zeta /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bhw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  *2.0d0*bhg_2**2/(real(i1)**2*pi**2-bhg_2**2 )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return </a:t>
            </a:r>
          </a:p>
          <a:p>
            <a:r>
              <a:rPr lang="en-US" sz="1000" dirty="0"/>
              <a:t>end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96688" y="281366"/>
            <a:ext cx="61744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subroutine </a:t>
            </a:r>
            <a:r>
              <a:rPr lang="en-US" sz="2400" b="1" dirty="0" err="1"/>
              <a:t>set_hierarchy</a:t>
            </a:r>
            <a:r>
              <a:rPr lang="en-US" sz="2400" b="1" dirty="0"/>
              <a:t>()</a:t>
            </a:r>
          </a:p>
          <a:p>
            <a:r>
              <a:rPr lang="en-US" sz="900" dirty="0"/>
              <a:t>!=================================================================</a:t>
            </a:r>
          </a:p>
          <a:p>
            <a:r>
              <a:rPr lang="en-US" sz="900" dirty="0"/>
              <a:t>! hierarchy of rho_nj1j2j3... is assigned to </a:t>
            </a:r>
          </a:p>
          <a:p>
            <a:r>
              <a:rPr lang="en-US" sz="900" dirty="0"/>
              <a:t>! the linear index N:-1:NhA, where P(:,</a:t>
            </a:r>
            <a:r>
              <a:rPr lang="en-US" sz="900" dirty="0" err="1"/>
              <a:t>Nh</a:t>
            </a:r>
            <a:r>
              <a:rPr lang="en-US" sz="900" dirty="0"/>
              <a:t>=-1)==0</a:t>
            </a:r>
          </a:p>
          <a:p>
            <a:r>
              <a:rPr lang="en-US" sz="900" dirty="0"/>
              <a:t>! Example</a:t>
            </a:r>
          </a:p>
          <a:p>
            <a:r>
              <a:rPr lang="pt-BR" sz="900" dirty="0"/>
              <a:t>!  rho(0,0,0,..), rho(1,0,0,...), rho(n,1,0...), rho(n,2,0..)  -&gt; N=0, N=1, ... n, n+1,...</a:t>
            </a:r>
          </a:p>
          <a:p>
            <a:r>
              <a:rPr lang="en-US" sz="900" dirty="0"/>
              <a:t>! thus</a:t>
            </a:r>
          </a:p>
          <a:p>
            <a:r>
              <a:rPr lang="en-US" sz="900" dirty="0"/>
              <a:t>!  rho(n, j1,j2..) -&gt; rho(N).</a:t>
            </a:r>
          </a:p>
          <a:p>
            <a:r>
              <a:rPr lang="pt-BR" sz="900" dirty="0"/>
              <a:t>! To express rho(n+1, j1,j2..),rho(n-1, j1,j2..),rho(n, j1+1,j2..),rho(n, j1-1,j2..)....    </a:t>
            </a:r>
          </a:p>
          <a:p>
            <a:r>
              <a:rPr lang="en-US" sz="900" dirty="0"/>
              <a:t>! appeared in the right hand side of hierarchy equation, we introduce arrays</a:t>
            </a:r>
          </a:p>
          <a:p>
            <a:r>
              <a:rPr lang="pt-BR" sz="900" dirty="0"/>
              <a:t>!  Nmj(j,N):(n-1, j1,j2..)-&gt; Nmj(0,N), (n,j1-1,j2..)-&gt;Nmj(1,N), (n, j1,j2-1..)-&gt;Nmj(2,N)...  </a:t>
            </a:r>
          </a:p>
          <a:p>
            <a:r>
              <a:rPr lang="pt-BR" sz="900" dirty="0"/>
              <a:t>!  Npj(j,N):(n+1, j1,j2..)-&gt; Npj(0,N), (n,j1+1,j2..)-&gt;Npj(1,N), (n, j1,j2p1..)-&gt;Npj(2,N)...  </a:t>
            </a:r>
          </a:p>
          <a:p>
            <a:r>
              <a:rPr lang="en-US" sz="900" dirty="0"/>
              <a:t>! n, j1, j2,... are also expressed in term of </a:t>
            </a:r>
            <a:r>
              <a:rPr lang="en-US" sz="900" dirty="0" err="1"/>
              <a:t>jn</a:t>
            </a:r>
            <a:r>
              <a:rPr lang="en-US" sz="900" dirty="0"/>
              <a:t>(</a:t>
            </a:r>
            <a:r>
              <a:rPr lang="en-US" sz="900" dirty="0" err="1"/>
              <a:t>j,N</a:t>
            </a:r>
            <a:r>
              <a:rPr lang="en-US" sz="900" dirty="0"/>
              <a:t>) as</a:t>
            </a:r>
          </a:p>
          <a:p>
            <a:r>
              <a:rPr lang="pt-BR" sz="900" dirty="0"/>
              <a:t>! n-&gt; Jn(0,N),  j1-&gt; Jn(1,N), j2-&gt; Jn(2,N), ... Jm = J(m, N)   </a:t>
            </a:r>
            <a:endParaRPr lang="en-US" sz="900" dirty="0"/>
          </a:p>
          <a:p>
            <a:r>
              <a:rPr lang="en-US" sz="900" dirty="0"/>
              <a:t>!================================================================</a:t>
            </a:r>
          </a:p>
          <a:p>
            <a:r>
              <a:rPr lang="en-US" sz="800" dirty="0"/>
              <a:t> use size</a:t>
            </a:r>
          </a:p>
          <a:p>
            <a:r>
              <a:rPr lang="en-US" sz="800" dirty="0"/>
              <a:t> use </a:t>
            </a:r>
            <a:r>
              <a:rPr lang="en-US" sz="800" dirty="0" err="1"/>
              <a:t>phys_con</a:t>
            </a:r>
            <a:endParaRPr lang="en-US" sz="800" dirty="0"/>
          </a:p>
          <a:p>
            <a:r>
              <a:rPr lang="en-US" sz="800" dirty="0"/>
              <a:t> use </a:t>
            </a:r>
            <a:r>
              <a:rPr lang="en-US" sz="800" dirty="0" err="1"/>
              <a:t>setpara</a:t>
            </a:r>
            <a:endParaRPr lang="en-US" sz="800" dirty="0"/>
          </a:p>
          <a:p>
            <a:r>
              <a:rPr lang="en-US" sz="800" dirty="0"/>
              <a:t> implicit none</a:t>
            </a:r>
          </a:p>
          <a:p>
            <a:r>
              <a:rPr lang="en-US" sz="1000" dirty="0"/>
              <a:t> integer :: i1,ja,jb,jc,n, Nh0,Nh1,Nh2, </a:t>
            </a:r>
            <a:r>
              <a:rPr lang="en-US" sz="1000" dirty="0" err="1"/>
              <a:t>nj,jt</a:t>
            </a:r>
            <a:endParaRPr lang="en-US" sz="1000" dirty="0"/>
          </a:p>
          <a:p>
            <a:r>
              <a:rPr lang="en-US" sz="1000" dirty="0"/>
              <a:t> allocate(</a:t>
            </a:r>
            <a:r>
              <a:rPr lang="en-US" sz="1000" dirty="0" err="1">
                <a:solidFill>
                  <a:schemeClr val="tx2"/>
                </a:solidFill>
              </a:rPr>
              <a:t>gamma_nu</a:t>
            </a:r>
            <a:r>
              <a:rPr lang="en-US" sz="1000" dirty="0">
                <a:solidFill>
                  <a:schemeClr val="tx2"/>
                </a:solidFill>
              </a:rPr>
              <a:t>(-1:Nh)</a:t>
            </a:r>
            <a:r>
              <a:rPr lang="en-US" sz="1000" dirty="0"/>
              <a:t>, </a:t>
            </a:r>
            <a:r>
              <a:rPr lang="en-US" sz="1000" dirty="0" err="1"/>
              <a:t>jn</a:t>
            </a:r>
            <a:r>
              <a:rPr lang="en-US" sz="1000" dirty="0"/>
              <a:t>(0:jmax,-1:Nh)) ! n, j1, j2 ...referred by </a:t>
            </a:r>
            <a:r>
              <a:rPr lang="en-US" sz="1000" dirty="0" err="1"/>
              <a:t>Nh</a:t>
            </a:r>
            <a:endParaRPr lang="en-US" sz="1000" dirty="0"/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Nmj</a:t>
            </a:r>
            <a:r>
              <a:rPr lang="en-US" sz="1000" dirty="0">
                <a:solidFill>
                  <a:srgbClr val="00B050"/>
                </a:solidFill>
              </a:rPr>
              <a:t>(0:jmax,-1:Nh</a:t>
            </a:r>
            <a:r>
              <a:rPr lang="en-US" sz="1000" dirty="0"/>
              <a:t>) )! n-1, j1-1, j2+1, j3+1 ...</a:t>
            </a:r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Npj</a:t>
            </a:r>
            <a:r>
              <a:rPr lang="en-US" sz="1000" dirty="0">
                <a:solidFill>
                  <a:srgbClr val="00B050"/>
                </a:solidFill>
              </a:rPr>
              <a:t>(0:jmax,-1:Nh) </a:t>
            </a:r>
            <a:r>
              <a:rPr lang="en-US" sz="1000" dirty="0"/>
              <a:t>)! n+1, j1+1, j2+1, j3+1 ...</a:t>
            </a:r>
          </a:p>
          <a:p>
            <a:r>
              <a:rPr lang="en-US" sz="1000" dirty="0"/>
              <a:t> allocate (theta( 1:jmax,0:Nh))  ! </a:t>
            </a:r>
            <a:r>
              <a:rPr lang="en-US" sz="1000" dirty="0" err="1"/>
              <a:t>coeff</a:t>
            </a:r>
            <a:r>
              <a:rPr lang="en-US" sz="1000" dirty="0"/>
              <a:t>. for  \</a:t>
            </a:r>
            <a:r>
              <a:rPr lang="en-US" sz="1000" dirty="0" err="1"/>
              <a:t>rho_n</a:t>
            </a:r>
            <a:r>
              <a:rPr lang="en-US" sz="1000" dirty="0"/>
              <a:t>(j1-1)2.., \rho_nj1(j2-1)..  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! set initial values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=0d0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Nh0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! set initial values for recursive subroutine call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i1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nmax-1</a:t>
            </a:r>
          </a:p>
          <a:p>
            <a:r>
              <a:rPr lang="en-US" sz="1000" dirty="0"/>
              <a:t>! recursive subroutine to construct linearized hierarchy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call Liniearization1(Nh0,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Nh0-1  </a:t>
            </a:r>
            <a:r>
              <a:rPr lang="en-US" sz="1000" dirty="0"/>
              <a:t>! maximum hierarchy number for regular loops</a:t>
            </a:r>
          </a:p>
          <a:p>
            <a:r>
              <a:rPr lang="en-US" sz="1000" dirty="0"/>
              <a:t>   write(*,*) 'number of hierarchy for regular loop =', </a:t>
            </a:r>
            <a:r>
              <a:rPr lang="en-US" sz="1000" dirty="0" err="1"/>
              <a:t>NhA</a:t>
            </a:r>
            <a:endParaRPr lang="en-US" sz="1000" dirty="0"/>
          </a:p>
          <a:p>
            <a:r>
              <a:rPr lang="en-US" sz="1000" dirty="0"/>
              <a:t>!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08540"/>
              </p:ext>
            </p:extLst>
          </p:nvPr>
        </p:nvGraphicFramePr>
        <p:xfrm>
          <a:off x="4052888" y="6149975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35360" imgH="317160" progId="Equation.DSMT4">
                  <p:embed/>
                </p:oleObj>
              </mc:Choice>
              <mc:Fallback>
                <p:oleObj name="Equation" r:id="rId2" imgW="4635360" imgH="3171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888" y="6149975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6645919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3528" y="236324"/>
            <a:ext cx="756084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 recursive subroutine </a:t>
            </a:r>
            <a:r>
              <a:rPr lang="en-US" sz="2400" b="1" dirty="0">
                <a:solidFill>
                  <a:srgbClr val="FF0000"/>
                </a:solidFill>
              </a:rPr>
              <a:t>Liniearization1(Nh0, i1, </a:t>
            </a:r>
            <a:r>
              <a:rPr lang="en-US" sz="2400" b="1" dirty="0" err="1">
                <a:solidFill>
                  <a:srgbClr val="FF0000"/>
                </a:solidFill>
              </a:rPr>
              <a:t>ja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nj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1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1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:: ja, jb, i1,j1, nj, mj,i2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 &lt;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i2 = 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call Liniearization1(Nh0, i2,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jb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mj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nj-ja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(j1, Nh0) =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(j1) </a:t>
            </a:r>
            <a:r>
              <a:rPr lang="en-US" sz="1600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jn</a:t>
            </a:r>
            <a:endParaRPr lang="en-US" sz="1600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0,jmax</a:t>
            </a: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=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 +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(j1,Nh0)*mu(j1) 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Nh0 = Nh0+1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595488"/>
              </p:ext>
            </p:extLst>
          </p:nvPr>
        </p:nvGraphicFramePr>
        <p:xfrm>
          <a:off x="4308475" y="5229225"/>
          <a:ext cx="398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355320" progId="Equation.DSMT4">
                  <p:embed/>
                </p:oleObj>
              </mc:Choice>
              <mc:Fallback>
                <p:oleObj name="Equation" r:id="rId2" imgW="3987720" imgH="3553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475" y="5229225"/>
                        <a:ext cx="3987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630685"/>
              </p:ext>
            </p:extLst>
          </p:nvPr>
        </p:nvGraphicFramePr>
        <p:xfrm>
          <a:off x="4237038" y="4437063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35360" imgH="317160" progId="Equation.DSMT4">
                  <p:embed/>
                </p:oleObj>
              </mc:Choice>
              <mc:Fallback>
                <p:oleObj name="Equation" r:id="rId4" imgW="4635360" imgH="3171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437063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54408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9256" y="332656"/>
            <a:ext cx="867753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recursive subroutine </a:t>
            </a:r>
            <a:r>
              <a:rPr lang="pt-BR" sz="2400" b="1" dirty="0">
                <a:solidFill>
                  <a:srgbClr val="FF0000"/>
                </a:solidFill>
              </a:rPr>
              <a:t>setNmNp(Nh1, Nh2, i1, jt</a:t>
            </a:r>
            <a:r>
              <a:rPr lang="pt-BR" sz="2400" dirty="0">
                <a:solidFill>
                  <a:srgbClr val="FF0000"/>
                </a:solidFill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Nh1, Nh2, jt, i1,i2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if(i1 &lt; jmax+1)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i2 =i1+1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if(i1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else if(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(i1,Nh1)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(i1,Nh2))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end if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else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(jt,Nh2)+1)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N-j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(jt,Nh2)-1)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b="1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N+j</a:t>
            </a:r>
            <a:endParaRPr lang="en-US" sz="1600" b="1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82289"/>
              </p:ext>
            </p:extLst>
          </p:nvPr>
        </p:nvGraphicFramePr>
        <p:xfrm>
          <a:off x="630238" y="5516563"/>
          <a:ext cx="3581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761760" progId="Equation.DSMT4">
                  <p:embed/>
                </p:oleObj>
              </mc:Choice>
              <mc:Fallback>
                <p:oleObj name="Equation" r:id="rId2" imgW="3581280" imgH="7617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516563"/>
                        <a:ext cx="3581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958146"/>
              </p:ext>
            </p:extLst>
          </p:nvPr>
        </p:nvGraphicFramePr>
        <p:xfrm>
          <a:off x="4686300" y="5516563"/>
          <a:ext cx="3644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61760" progId="Equation.DSMT4">
                  <p:embed/>
                </p:oleObj>
              </mc:Choice>
              <mc:Fallback>
                <p:oleObj name="Equation" r:id="rId4" imgW="3644640" imgH="76176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5516563"/>
                        <a:ext cx="3644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35939"/>
              </p:ext>
            </p:extLst>
          </p:nvPr>
        </p:nvGraphicFramePr>
        <p:xfrm>
          <a:off x="2220913" y="5130800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35360" imgH="317160" progId="Equation.DSMT4">
                  <p:embed/>
                </p:oleObj>
              </mc:Choice>
              <mc:Fallback>
                <p:oleObj name="Equation" r:id="rId6" imgW="4635360" imgH="3171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13" y="5130800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28704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97" y="692696"/>
            <a:ext cx="3102369" cy="214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91" y="3789040"/>
            <a:ext cx="3763457" cy="26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994" y="3798350"/>
            <a:ext cx="3764219" cy="260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1259632" y="404664"/>
            <a:ext cx="572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Rho11_0.dat   approaches to thermal equilibrium state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276719" y="3434334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Fid.dat (time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35790" y="3032106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Free induction decay signal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860032" y="3419708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Fft_fid.dat (freq.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53181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964536"/>
              </p:ext>
            </p:extLst>
          </p:nvPr>
        </p:nvGraphicFramePr>
        <p:xfrm>
          <a:off x="2028144" y="1709108"/>
          <a:ext cx="5324475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21160" imgH="545760" progId="Equation.DSMT4">
                  <p:embed/>
                </p:oleObj>
              </mc:Choice>
              <mc:Fallback>
                <p:oleObj name="Equation" r:id="rId5" imgW="5321160" imgH="54576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144" y="1709108"/>
                        <a:ext cx="5324475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5912766" y="229794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057538" y="229585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4183658" y="229585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4830385" y="222044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988980" y="22134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5721323" y="220844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6602588" y="221012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904625" y="229794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6177688" y="861392"/>
            <a:ext cx="2409721" cy="309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JPSJ(2006).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547966" y="507674"/>
            <a:ext cx="507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正方形/長方形 3"/>
          <p:cNvSpPr/>
          <p:nvPr/>
        </p:nvSpPr>
        <p:spPr>
          <a:xfrm>
            <a:off x="547966" y="1170806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3D IR (all diagrams)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00540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323000"/>
              </p:ext>
            </p:extLst>
          </p:nvPr>
        </p:nvGraphicFramePr>
        <p:xfrm>
          <a:off x="2819586" y="409175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4091756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36893" y="614135"/>
            <a:ext cx="7520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3D IR (separation of </a:t>
            </a:r>
            <a:r>
              <a:rPr lang="en-US" altLang="ja-JP" sz="3600" dirty="0" err="1">
                <a:latin typeface="Arial Unicode MS"/>
                <a:ea typeface="Arial Unicode MS"/>
                <a:cs typeface="Arial Unicode MS"/>
              </a:rPr>
              <a:t>Liouville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73208" y="3205569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39580" y="3207156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61489" y="3396862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50289" y="4263637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48702" y="1710937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61489" y="1707762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15377" y="1193355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798070"/>
              </p:ext>
            </p:extLst>
          </p:nvPr>
        </p:nvGraphicFramePr>
        <p:xfrm>
          <a:off x="1228077" y="43604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4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77" y="43604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834151"/>
              </p:ext>
            </p:extLst>
          </p:nvPr>
        </p:nvGraphicFramePr>
        <p:xfrm>
          <a:off x="1245539" y="36969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4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539" y="36969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8476268"/>
              </p:ext>
            </p:extLst>
          </p:nvPr>
        </p:nvGraphicFramePr>
        <p:xfrm>
          <a:off x="1261414" y="28872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43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14" y="28872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171885"/>
              </p:ext>
            </p:extLst>
          </p:nvPr>
        </p:nvGraphicFramePr>
        <p:xfrm>
          <a:off x="1267764" y="20554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4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764" y="20554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48702" y="3404800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47114" y="26174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58314" y="2628512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66252" y="4254112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85289" y="3339712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85289" y="2549137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69327" y="1637912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70914" y="4173150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53389" y="360482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53389" y="277615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53389" y="198398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640083"/>
              </p:ext>
            </p:extLst>
          </p:nvPr>
        </p:nvGraphicFramePr>
        <p:xfrm>
          <a:off x="2801765" y="238662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765" y="238662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72382"/>
              </p:ext>
            </p:extLst>
          </p:nvPr>
        </p:nvGraphicFramePr>
        <p:xfrm>
          <a:off x="2819586" y="321148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321148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396393"/>
              </p:ext>
            </p:extLst>
          </p:nvPr>
        </p:nvGraphicFramePr>
        <p:xfrm>
          <a:off x="2817329" y="160002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329" y="160002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439900"/>
              </p:ext>
            </p:extLst>
          </p:nvPr>
        </p:nvGraphicFramePr>
        <p:xfrm>
          <a:off x="2020330" y="405726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1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330" y="405726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521490"/>
              </p:ext>
            </p:extLst>
          </p:nvPr>
        </p:nvGraphicFramePr>
        <p:xfrm>
          <a:off x="2072896" y="319048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26" name="オブジェクト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896" y="319048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182376"/>
              </p:ext>
            </p:extLst>
          </p:nvPr>
        </p:nvGraphicFramePr>
        <p:xfrm>
          <a:off x="2052108" y="240410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108" y="240410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890351"/>
              </p:ext>
            </p:extLst>
          </p:nvPr>
        </p:nvGraphicFramePr>
        <p:xfrm>
          <a:off x="2048485" y="1595050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58" name="オブジェクト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485" y="1595050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25933" y="545469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70705" y="545260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96825" y="545260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43552" y="537719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02147" y="537024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34490" y="536519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15755" y="536687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17792" y="545469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228432"/>
              </p:ext>
            </p:extLst>
          </p:nvPr>
        </p:nvGraphicFramePr>
        <p:xfrm>
          <a:off x="1465414" y="4888439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73" name="オブジェクト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414" y="4888439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30636" y="326054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25268" y="1770679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39643" y="3448666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30030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38055" y="1769091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88768" y="1260569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444201"/>
              </p:ext>
            </p:extLst>
          </p:nvPr>
        </p:nvGraphicFramePr>
        <p:xfrm>
          <a:off x="5420518" y="3775691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07960" imgH="342720" progId="Equation.DSMT4">
                  <p:embed/>
                </p:oleObj>
              </mc:Choice>
              <mc:Fallback>
                <p:oleObj name="Equation" r:id="rId28" imgW="507960" imgH="342720" progId="Equation.DSMT4">
                  <p:embed/>
                  <p:pic>
                    <p:nvPicPr>
                      <p:cNvPr id="81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518" y="3775691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059131"/>
              </p:ext>
            </p:extLst>
          </p:nvPr>
        </p:nvGraphicFramePr>
        <p:xfrm>
          <a:off x="5403055" y="2943841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545760" imgH="342720" progId="Equation.DSMT4">
                  <p:embed/>
                </p:oleObj>
              </mc:Choice>
              <mc:Fallback>
                <p:oleObj name="Equation" r:id="rId29" imgW="545760" imgH="342720" progId="Equation.DSMT4">
                  <p:embed/>
                  <p:pic>
                    <p:nvPicPr>
                      <p:cNvPr id="82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055" y="2943841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32411" y="3417862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25268" y="267555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38055" y="2666029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38055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52243" y="3375641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60180" y="259300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47480" y="1677016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44305" y="4217016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768732"/>
              </p:ext>
            </p:extLst>
          </p:nvPr>
        </p:nvGraphicFramePr>
        <p:xfrm>
          <a:off x="5434805" y="209452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07960" imgH="342720" progId="Equation.DSMT4">
                  <p:embed/>
                </p:oleObj>
              </mc:Choice>
              <mc:Fallback>
                <p:oleObj name="Equation" r:id="rId31" imgW="507960" imgH="342720" progId="Equation.DSMT4">
                  <p:embed/>
                  <p:pic>
                    <p:nvPicPr>
                      <p:cNvPr id="9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805" y="209452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49775" y="3271891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28145" y="3840931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28145" y="301225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28145" y="2220093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511285"/>
              </p:ext>
            </p:extLst>
          </p:nvPr>
        </p:nvGraphicFramePr>
        <p:xfrm>
          <a:off x="7282859" y="417315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8705" name="オブジェクト 3287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859" y="417315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750984"/>
              </p:ext>
            </p:extLst>
          </p:nvPr>
        </p:nvGraphicFramePr>
        <p:xfrm>
          <a:off x="7305353" y="26920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328706" name="オブジェクト 3287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5353" y="26920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5726343"/>
              </p:ext>
            </p:extLst>
          </p:nvPr>
        </p:nvGraphicFramePr>
        <p:xfrm>
          <a:off x="7294009" y="344866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328707" name="オブジェクト 3287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009" y="344866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774351"/>
              </p:ext>
            </p:extLst>
          </p:nvPr>
        </p:nvGraphicFramePr>
        <p:xfrm>
          <a:off x="7259675" y="182940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52200" imgH="406080" progId="Equation.DSMT4">
                  <p:embed/>
                </p:oleObj>
              </mc:Choice>
              <mc:Fallback>
                <p:oleObj name="Equation" r:id="rId38" imgW="952200" imgH="406080" progId="Equation.DSMT4">
                  <p:embed/>
                  <p:pic>
                    <p:nvPicPr>
                      <p:cNvPr id="328708" name="オブジェクト 3287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9675" y="182940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114329"/>
              </p:ext>
            </p:extLst>
          </p:nvPr>
        </p:nvGraphicFramePr>
        <p:xfrm>
          <a:off x="6356116" y="417278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328709" name="オブジェクト 3287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116" y="417278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750906"/>
              </p:ext>
            </p:extLst>
          </p:nvPr>
        </p:nvGraphicFramePr>
        <p:xfrm>
          <a:off x="6391275" y="3446463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71320" imgH="406080" progId="Equation.DSMT4">
                  <p:embed/>
                </p:oleObj>
              </mc:Choice>
              <mc:Fallback>
                <p:oleObj name="Equation" r:id="rId42" imgW="571320" imgH="406080" progId="Equation.DSMT4">
                  <p:embed/>
                  <p:pic>
                    <p:nvPicPr>
                      <p:cNvPr id="328710" name="オブジェクト 3287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3446463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412102"/>
              </p:ext>
            </p:extLst>
          </p:nvPr>
        </p:nvGraphicFramePr>
        <p:xfrm>
          <a:off x="6356350" y="2697163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406080" progId="Equation.DSMT4">
                  <p:embed/>
                </p:oleObj>
              </mc:Choice>
              <mc:Fallback>
                <p:oleObj name="Equation" r:id="rId44" imgW="583920" imgH="406080" progId="Equation.DSMT4">
                  <p:embed/>
                  <p:pic>
                    <p:nvPicPr>
                      <p:cNvPr id="328711" name="オブジェクト 3287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2697163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251754"/>
              </p:ext>
            </p:extLst>
          </p:nvPr>
        </p:nvGraphicFramePr>
        <p:xfrm>
          <a:off x="6334462" y="1851555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3920" imgH="368280" progId="Equation.DSMT4">
                  <p:embed/>
                </p:oleObj>
              </mc:Choice>
              <mc:Fallback>
                <p:oleObj name="Equation" r:id="rId46" imgW="583920" imgH="368280" progId="Equation.DSMT4">
                  <p:embed/>
                  <p:pic>
                    <p:nvPicPr>
                      <p:cNvPr id="328712" name="オブジェクト 3287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462" y="1851555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25933" y="635183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70705" y="634974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96825" y="634974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43552" y="627433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02147" y="626738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34490" y="626233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15755" y="626401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17792" y="635183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74739"/>
              </p:ext>
            </p:extLst>
          </p:nvPr>
        </p:nvGraphicFramePr>
        <p:xfrm>
          <a:off x="1428102" y="5784881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5829120" imgH="545760" progId="Equation.DSMT4">
                  <p:embed/>
                </p:oleObj>
              </mc:Choice>
              <mc:Fallback>
                <p:oleObj name="Equation" r:id="rId48" imgW="5829120" imgH="545760" progId="Equation.DSMT4">
                  <p:embed/>
                  <p:pic>
                    <p:nvPicPr>
                      <p:cNvPr id="122" name="オブジェクト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102" y="5784881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06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Consider the Schrödinger equation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Show that the wave function is expressed in the path integral form as 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69986" name="Object 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63402389"/>
              </p:ext>
            </p:extLst>
          </p:nvPr>
        </p:nvGraphicFramePr>
        <p:xfrm>
          <a:off x="1835696" y="2521862"/>
          <a:ext cx="3806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9880" imgH="838080" progId="Equation.DSMT4">
                  <p:embed/>
                </p:oleObj>
              </mc:Choice>
              <mc:Fallback>
                <p:oleObj name="Equation" r:id="rId3" imgW="3809880" imgH="838080" progId="Equation.DSMT4">
                  <p:embed/>
                  <p:pic>
                    <p:nvPicPr>
                      <p:cNvPr id="16998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521862"/>
                        <a:ext cx="3806825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380397"/>
              </p:ext>
            </p:extLst>
          </p:nvPr>
        </p:nvGraphicFramePr>
        <p:xfrm>
          <a:off x="1796480" y="4105771"/>
          <a:ext cx="38846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86200" imgH="787320" progId="Equation.DSMT4">
                  <p:embed/>
                </p:oleObj>
              </mc:Choice>
              <mc:Fallback>
                <p:oleObj name="Equation" r:id="rId5" imgW="3886200" imgH="787320" progId="Equation.DSMT4">
                  <p:embed/>
                  <p:pic>
                    <p:nvPicPr>
                      <p:cNvPr id="16998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480" y="4105771"/>
                        <a:ext cx="3884612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1983091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Explain the positivity problem in open quantum dynamics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9879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6C2578-87EB-4F67-AE31-EEECFF6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12576" y="-17528"/>
            <a:ext cx="9011344" cy="1143000"/>
          </a:xfrm>
        </p:spPr>
        <p:txBody>
          <a:bodyPr>
            <a:normAutofit/>
          </a:bodyPr>
          <a:lstStyle/>
          <a:p>
            <a:r>
              <a:rPr lang="en-US" sz="2800" dirty="0"/>
              <a:t>Quantum master equation in Lindblad form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A3D74A-6AAD-4D66-988F-F325701DAD4C}"/>
              </a:ext>
            </a:extLst>
          </p:cNvPr>
          <p:cNvSpPr txBox="1"/>
          <p:nvPr/>
        </p:nvSpPr>
        <p:spPr>
          <a:xfrm>
            <a:off x="683568" y="1996840"/>
            <a:ext cx="57606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G. Lindblad, </a:t>
            </a:r>
            <a:r>
              <a:rPr lang="en-US" dirty="0" err="1">
                <a:hlinkClick r:id="rId2"/>
              </a:rPr>
              <a:t>Commun.Math</a:t>
            </a:r>
            <a:r>
              <a:rPr lang="en-US" dirty="0">
                <a:hlinkClick r:id="rId2"/>
              </a:rPr>
              <a:t>. Phys. 40, 147–151 (1975)</a:t>
            </a:r>
            <a:endParaRPr 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73B82DD-B666-4365-A017-FAE516F36F30}"/>
              </a:ext>
            </a:extLst>
          </p:cNvPr>
          <p:cNvSpPr txBox="1"/>
          <p:nvPr/>
        </p:nvSpPr>
        <p:spPr>
          <a:xfrm>
            <a:off x="683568" y="2347063"/>
            <a:ext cx="5949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G. Lindblad, </a:t>
            </a:r>
            <a:r>
              <a:rPr lang="en-US" dirty="0" err="1">
                <a:hlinkClick r:id="rId3"/>
              </a:rPr>
              <a:t>Commun.Math</a:t>
            </a:r>
            <a:r>
              <a:rPr lang="en-US" dirty="0">
                <a:hlinkClick r:id="rId3"/>
              </a:rPr>
              <a:t>. Phys. 48, 119–130 (1976)</a:t>
            </a:r>
            <a:endParaRPr lang="en-US" dirty="0"/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3BE41CBF-D9AC-43FB-85A9-8C5EE2FF9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371277"/>
              </p:ext>
            </p:extLst>
          </p:nvPr>
        </p:nvGraphicFramePr>
        <p:xfrm>
          <a:off x="395436" y="1007465"/>
          <a:ext cx="720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00720" imgH="736560" progId="Equation.DSMT4">
                  <p:embed/>
                </p:oleObj>
              </mc:Choice>
              <mc:Fallback>
                <p:oleObj name="Equation" r:id="rId4" imgW="7200720" imgH="73656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3BE41CBF-D9AC-43FB-85A9-8C5EE2FF9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36" y="1007465"/>
                        <a:ext cx="720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77D338-26B0-454A-BCCF-2EC725A7B41F}"/>
              </a:ext>
            </a:extLst>
          </p:cNvPr>
          <p:cNvSpPr/>
          <p:nvPr/>
        </p:nvSpPr>
        <p:spPr>
          <a:xfrm>
            <a:off x="7596336" y="116576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(Low </a:t>
            </a:r>
            <a:r>
              <a:rPr lang="en-US" altLang="ja-JP" i="1" dirty="0">
                <a:solidFill>
                  <a:srgbClr val="0C0597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 limit)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E1A8D57-F185-4441-9AC0-CC258A02990B}"/>
              </a:ext>
            </a:extLst>
          </p:cNvPr>
          <p:cNvSpPr txBox="1">
            <a:spLocks/>
          </p:cNvSpPr>
          <p:nvPr/>
        </p:nvSpPr>
        <p:spPr>
          <a:xfrm>
            <a:off x="-335904" y="3248057"/>
            <a:ext cx="94799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sz="2800" dirty="0"/>
              <a:t>Commonly used Lindblad eq. for q. thermodynamic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6DD15F8-A93D-4495-BBD7-E6B45F41FCEB}"/>
              </a:ext>
            </a:extLst>
          </p:cNvPr>
          <p:cNvSpPr txBox="1"/>
          <p:nvPr/>
        </p:nvSpPr>
        <p:spPr>
          <a:xfrm>
            <a:off x="645029" y="2705181"/>
            <a:ext cx="54193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0" i="0" u="none" strike="noStrike" baseline="0" dirty="0">
                <a:hlinkClick r:id="rId6"/>
              </a:rPr>
              <a:t>D. Manzano, AIP Advances </a:t>
            </a:r>
            <a:r>
              <a:rPr lang="en-US" sz="1800" b="1" i="0" u="none" strike="noStrike" baseline="0" dirty="0">
                <a:hlinkClick r:id="rId6"/>
              </a:rPr>
              <a:t>10</a:t>
            </a:r>
            <a:r>
              <a:rPr lang="en-US" sz="1800" b="0" i="0" u="none" strike="noStrike" baseline="0" dirty="0">
                <a:hlinkClick r:id="rId6"/>
              </a:rPr>
              <a:t>, 025106 (2020)</a:t>
            </a:r>
            <a:endParaRPr 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4DBB9F3-FA7F-424C-8F88-D17450904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68444" y="180349"/>
            <a:ext cx="1006775" cy="734241"/>
          </a:xfrm>
          <a:prstGeom prst="rect">
            <a:avLst/>
          </a:prstGeom>
        </p:spPr>
      </p:pic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5C86CCE5-42DE-4ADD-B262-249683CF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080698"/>
              </p:ext>
            </p:extLst>
          </p:nvPr>
        </p:nvGraphicFramePr>
        <p:xfrm>
          <a:off x="827664" y="4294017"/>
          <a:ext cx="6743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43520" imgH="1320480" progId="Equation.DSMT4">
                  <p:embed/>
                </p:oleObj>
              </mc:Choice>
              <mc:Fallback>
                <p:oleObj name="Equation" r:id="rId8" imgW="6743520" imgH="13204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5C86CCE5-42DE-4ADD-B262-249683CF9D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664" y="4294017"/>
                        <a:ext cx="6743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AE644CB4-4EAB-416C-A306-0150211A2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088352"/>
              </p:ext>
            </p:extLst>
          </p:nvPr>
        </p:nvGraphicFramePr>
        <p:xfrm>
          <a:off x="1907704" y="5735718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736560" progId="Equation.DSMT4">
                  <p:embed/>
                </p:oleObj>
              </mc:Choice>
              <mc:Fallback>
                <p:oleObj name="Equation" r:id="rId10" imgW="1523880" imgH="736560" progId="Equation.DSMT4">
                  <p:embed/>
                  <p:pic>
                    <p:nvPicPr>
                      <p:cNvPr id="20" name="Object 4">
                        <a:extLst>
                          <a:ext uri="{FF2B5EF4-FFF2-40B4-BE49-F238E27FC236}">
                            <a16:creationId xmlns:a16="http://schemas.microsoft.com/office/drawing/2014/main" id="{AE644CB4-4EAB-416C-A306-0150211A24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5735718"/>
                        <a:ext cx="1524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A02950-0D4F-46C7-8D67-559F14F13622}"/>
              </a:ext>
            </a:extLst>
          </p:cNvPr>
          <p:cNvSpPr txBox="1"/>
          <p:nvPr/>
        </p:nvSpPr>
        <p:spPr>
          <a:xfrm>
            <a:off x="3969314" y="5825987"/>
            <a:ext cx="4739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Temperature limitation (high </a:t>
            </a:r>
            <a:r>
              <a:rPr lang="en-US" altLang="ja-JP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is altered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by hands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FF07A8D0-CEE9-4D7A-9493-A9F014E95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540345"/>
              </p:ext>
            </p:extLst>
          </p:nvPr>
        </p:nvGraphicFramePr>
        <p:xfrm>
          <a:off x="6958598" y="2275727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68280" imgH="342720" progId="Equation.DSMT4">
                  <p:embed/>
                </p:oleObj>
              </mc:Choice>
              <mc:Fallback>
                <p:oleObj name="Equation" r:id="rId12" imgW="368280" imgH="342720" progId="Equation.DSMT4">
                  <p:embed/>
                  <p:pic>
                    <p:nvPicPr>
                      <p:cNvPr id="24" name="Object 4">
                        <a:extLst>
                          <a:ext uri="{FF2B5EF4-FFF2-40B4-BE49-F238E27FC236}">
                            <a16:creationId xmlns:a16="http://schemas.microsoft.com/office/drawing/2014/main" id="{FF07A8D0-CEE9-4D7A-9493-A9F014E956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8598" y="2275727"/>
                        <a:ext cx="368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6DD92B1-A9DC-4EA5-A02C-47892D879516}"/>
              </a:ext>
            </a:extLst>
          </p:cNvPr>
          <p:cNvSpPr txBox="1"/>
          <p:nvPr/>
        </p:nvSpPr>
        <p:spPr>
          <a:xfrm>
            <a:off x="7308304" y="2275727"/>
            <a:ext cx="1488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:Pauli matrix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630564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681849"/>
              </p:ext>
            </p:extLst>
          </p:nvPr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48478"/>
              </p:ext>
            </p:extLst>
          </p:nvPr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501207"/>
              </p:ext>
            </p:extLst>
          </p:nvPr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402649"/>
              </p:ext>
            </p:extLst>
          </p:nvPr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832304"/>
              </p:ext>
            </p:extLst>
          </p:nvPr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192395"/>
              </p:ext>
            </p:extLst>
          </p:nvPr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300743"/>
              </p:ext>
            </p:extLst>
          </p:nvPr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08545"/>
              </p:ext>
            </p:extLst>
          </p:nvPr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185034"/>
              </p:ext>
            </p:extLst>
          </p:nvPr>
        </p:nvGraphicFramePr>
        <p:xfrm>
          <a:off x="2264820" y="55422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4820" y="55422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5404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</p:bld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539552" y="794536"/>
            <a:ext cx="3608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982707"/>
              </p:ext>
            </p:extLst>
          </p:nvPr>
        </p:nvGraphicFramePr>
        <p:xfrm>
          <a:off x="2970213" y="1176338"/>
          <a:ext cx="5886450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00800" imgH="736560" progId="Equation.DSMT4">
                  <p:embed/>
                </p:oleObj>
              </mc:Choice>
              <mc:Fallback>
                <p:oleObj name="Equation" r:id="rId2" imgW="640080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0213" y="1176338"/>
                        <a:ext cx="5886450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399058"/>
              </p:ext>
            </p:extLst>
          </p:nvPr>
        </p:nvGraphicFramePr>
        <p:xfrm>
          <a:off x="2627784" y="2269184"/>
          <a:ext cx="63150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420040" imgH="1295280" progId="Equation.DSMT4">
                  <p:embed/>
                </p:oleObj>
              </mc:Choice>
              <mc:Fallback>
                <p:oleObj name="Equation" r:id="rId4" imgW="8420040" imgH="12952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269184"/>
                        <a:ext cx="631507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83568" y="1991600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918861"/>
              </p:ext>
            </p:extLst>
          </p:nvPr>
        </p:nvGraphicFramePr>
        <p:xfrm>
          <a:off x="1331640" y="5075303"/>
          <a:ext cx="4330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30440" imgH="812520" progId="Equation.DSMT4">
                  <p:embed/>
                </p:oleObj>
              </mc:Choice>
              <mc:Fallback>
                <p:oleObj name="Equation" r:id="rId6" imgW="433044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5075303"/>
                        <a:ext cx="4330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741276" y="3240734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732171" y="1306826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908475" y="5949280"/>
            <a:ext cx="5424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 small parameter values of  Γ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and Δ with</a:t>
            </a:r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476281"/>
              </p:ext>
            </p:extLst>
          </p:nvPr>
        </p:nvGraphicFramePr>
        <p:xfrm>
          <a:off x="3388708" y="3635752"/>
          <a:ext cx="1600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00200" imgH="812520" progId="Equation.DSMT4">
                  <p:embed/>
                </p:oleObj>
              </mc:Choice>
              <mc:Fallback>
                <p:oleObj name="Equation" r:id="rId8" imgW="1600200" imgH="81252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8708" y="3635752"/>
                        <a:ext cx="1600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918404"/>
              </p:ext>
            </p:extLst>
          </p:nvPr>
        </p:nvGraphicFramePr>
        <p:xfrm>
          <a:off x="5220072" y="3546776"/>
          <a:ext cx="1600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00200" imgH="812520" progId="Equation.DSMT4">
                  <p:embed/>
                </p:oleObj>
              </mc:Choice>
              <mc:Fallback>
                <p:oleObj name="Equation" r:id="rId10" imgW="1600200" imgH="81252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546776"/>
                        <a:ext cx="1600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908475" y="4566006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331824"/>
              </p:ext>
            </p:extLst>
          </p:nvPr>
        </p:nvGraphicFramePr>
        <p:xfrm>
          <a:off x="1192983" y="3572204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983" y="3572204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51399"/>
              </p:ext>
            </p:extLst>
          </p:nvPr>
        </p:nvGraphicFramePr>
        <p:xfrm>
          <a:off x="8172400" y="4548121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2400" y="4548121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050023"/>
              </p:ext>
            </p:extLst>
          </p:nvPr>
        </p:nvGraphicFramePr>
        <p:xfrm>
          <a:off x="6372200" y="5725958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5725958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2491414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69614" y="1076071"/>
            <a:ext cx="42033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System-bath Hamiltonian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547664" y="1525565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41320" imgH="558720" progId="Equation.DSMT4">
                  <p:embed/>
                </p:oleObj>
              </mc:Choice>
              <mc:Fallback>
                <p:oleObj name="Equation" r:id="rId3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25565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55576" y="4115979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54200" imgH="279360" progId="Equation.DSMT4">
                  <p:embed/>
                </p:oleObj>
              </mc:Choice>
              <mc:Fallback>
                <p:oleObj name="Equation" r:id="rId5" imgW="3454200" imgH="279360" progId="Equation.DSMT4">
                  <p:embed/>
                  <p:pic>
                    <p:nvPicPr>
                      <p:cNvPr id="1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115979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5"/>
          <p:cNvSpPr txBox="1">
            <a:spLocks noChangeArrowheads="1"/>
          </p:cNvSpPr>
          <p:nvPr/>
        </p:nvSpPr>
        <p:spPr bwMode="auto">
          <a:xfrm>
            <a:off x="817969" y="3388387"/>
            <a:ext cx="55034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Reduced density matrix element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634988"/>
              </p:ext>
            </p:extLst>
          </p:nvPr>
        </p:nvGraphicFramePr>
        <p:xfrm>
          <a:off x="1011238" y="4864100"/>
          <a:ext cx="741997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84600" imgH="1041120" progId="Equation.DSMT4">
                  <p:embed/>
                </p:oleObj>
              </mc:Choice>
              <mc:Fallback>
                <p:oleObj name="Equation" r:id="rId7" imgW="4584600" imgH="1041120" progId="Equation.DSMT4">
                  <p:embed/>
                  <p:pic>
                    <p:nvPicPr>
                      <p:cNvPr id="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4864100"/>
                        <a:ext cx="7419975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1857583" y="2616197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05040" imgH="787320" progId="Equation.DSMT4">
                  <p:embed/>
                </p:oleObj>
              </mc:Choice>
              <mc:Fallback>
                <p:oleObj name="Equation" r:id="rId9" imgW="2705040" imgH="787320" progId="Equation.DSMT4">
                  <p:embed/>
                  <p:pic>
                    <p:nvPicPr>
                      <p:cNvPr id="19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583" y="2616197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594404"/>
      </p:ext>
    </p:extLst>
  </p:cSld>
  <p:clrMapOvr>
    <a:masterClrMapping/>
  </p:clrMapOvr>
  <p:transition/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570874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518113"/>
              </p:ext>
            </p:extLst>
          </p:nvPr>
        </p:nvGraphicFramePr>
        <p:xfrm>
          <a:off x="1127125" y="1052513"/>
          <a:ext cx="4732338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87320" progId="Equation.DSMT4">
                  <p:embed/>
                </p:oleObj>
              </mc:Choice>
              <mc:Fallback>
                <p:oleObj name="Equation" r:id="rId2" imgW="2489040" imgH="78732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52513"/>
                        <a:ext cx="4732338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789659" y="1178148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861096" y="196396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146721" y="124958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721" y="124958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8159" y="2035398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27584" y="3003332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and high temperature bath, we have (Markovian noise)</a:t>
            </a:r>
          </a:p>
        </p:txBody>
      </p:sp>
      <p:graphicFrame>
        <p:nvGraphicFramePr>
          <p:cNvPr id="15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88940" y="3092673"/>
          <a:ext cx="19319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77760" imgH="393480" progId="Equation.DSMT4">
                  <p:embed/>
                </p:oleObj>
              </mc:Choice>
              <mc:Fallback>
                <p:oleObj name="Equation" r:id="rId7" imgW="977760" imgH="393480" progId="Equation.DSMT4">
                  <p:embed/>
                  <p:pic>
                    <p:nvPicPr>
                      <p:cNvPr id="1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940" y="3092673"/>
                        <a:ext cx="19319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1728532" y="4742383"/>
          <a:ext cx="23336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393480" progId="Equation.DSMT4">
                  <p:embed/>
                </p:oleObj>
              </mc:Choice>
              <mc:Fallback>
                <p:oleObj name="Equation" r:id="rId9" imgW="939600" imgH="39348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532" y="4742383"/>
                        <a:ext cx="2333625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5326183" y="4797152"/>
          <a:ext cx="20240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19040" progId="Equation.DSMT4">
                  <p:embed/>
                </p:oleObj>
              </mc:Choice>
              <mc:Fallback>
                <p:oleObj name="Equation" r:id="rId11" imgW="977760" imgH="419040" progId="Equation.DSMT4">
                  <p:embed/>
                  <p:pic>
                    <p:nvPicPr>
                      <p:cNvPr id="1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183" y="4797152"/>
                        <a:ext cx="2024062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814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89100" y="917575"/>
          <a:ext cx="60864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19160" imgH="330120" progId="Equation.DSMT4">
                  <p:embed/>
                </p:oleObj>
              </mc:Choice>
              <mc:Fallback>
                <p:oleObj name="Equation" r:id="rId2" imgW="2819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917575"/>
                        <a:ext cx="60864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728321"/>
              </p:ext>
            </p:extLst>
          </p:nvPr>
        </p:nvGraphicFramePr>
        <p:xfrm>
          <a:off x="1785938" y="2154238"/>
          <a:ext cx="4586287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31760" imgH="825480" progId="Equation.DSMT4">
                  <p:embed/>
                </p:oleObj>
              </mc:Choice>
              <mc:Fallback>
                <p:oleObj name="Equation" r:id="rId4" imgW="283176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2154238"/>
                        <a:ext cx="4586287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39552" y="366861"/>
            <a:ext cx="5644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 reduced density Matrix element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642910" y="4149080"/>
            <a:ext cx="814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Show that equation of motion for this case is expressed as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2039938" y="5248275"/>
          <a:ext cx="2779712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57320" imgH="672840" progId="Equation.DSMT4">
                  <p:embed/>
                </p:oleObj>
              </mc:Choice>
              <mc:Fallback>
                <p:oleObj name="Equation" r:id="rId6" imgW="2857320" imgH="672840" progId="Equation.DSMT4">
                  <p:embed/>
                  <p:pic>
                    <p:nvPicPr>
                      <p:cNvPr id="2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5248275"/>
                        <a:ext cx="2779712" cy="655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721684"/>
              </p:ext>
            </p:extLst>
          </p:nvPr>
        </p:nvGraphicFramePr>
        <p:xfrm>
          <a:off x="6188075" y="5641975"/>
          <a:ext cx="195580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5641975"/>
                        <a:ext cx="1955800" cy="735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089371"/>
              </p:ext>
            </p:extLst>
          </p:nvPr>
        </p:nvGraphicFramePr>
        <p:xfrm>
          <a:off x="6167438" y="4745038"/>
          <a:ext cx="11493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393480" progId="Equation.DSMT4">
                  <p:embed/>
                </p:oleObj>
              </mc:Choice>
              <mc:Fallback>
                <p:oleObj name="Equation" r:id="rId10" imgW="647640" imgH="39348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7438" y="4745038"/>
                        <a:ext cx="114935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595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  <p:bldP spid="51209" grpId="0" animBg="1"/>
      <p:bldP spid="293902" grpId="0" animBg="1"/>
      <p:bldP spid="19" grpId="0"/>
    </p:bld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514350" indent="-514350" eaLnBrk="1" hangingPunct="1">
              <a:buAutoNum type="romanLcParenR"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Download the Markovian2005 program (FORTRAN90) </a:t>
            </a:r>
            <a:r>
              <a:rPr lang="en-US" altLang="ja-JP" sz="2000" dirty="0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OR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nonMarkovian2009 from the following WWW: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http://theochem.kuchem.kyoto-u.ac.jp/members/tanimura.htm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ii) Compile and run the source code.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iii) Report the result as a graph. 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385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DD848620-64D0-37E2-2694-20E29CE4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095" y="2152472"/>
            <a:ext cx="3921914" cy="82566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07780" y="-50011"/>
            <a:ext cx="9361040" cy="800004"/>
          </a:xfrm>
        </p:spPr>
        <p:txBody>
          <a:bodyPr>
            <a:noAutofit/>
          </a:bodyPr>
          <a:lstStyle/>
          <a:p>
            <a:r>
              <a:rPr lang="en-US" sz="2600" dirty="0"/>
              <a:t>Later Lindblad eq. is unphysical for spin-Boson system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5B7D2F1-807D-4901-9E4C-C636C4CE3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4" y="3501008"/>
            <a:ext cx="4039164" cy="321037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" y="2051401"/>
            <a:ext cx="4486901" cy="876422"/>
          </a:xfrm>
          <a:prstGeom prst="rect">
            <a:avLst/>
          </a:prstGeom>
        </p:spPr>
      </p:pic>
      <p:graphicFrame>
        <p:nvGraphicFramePr>
          <p:cNvPr id="13" name="Object 10">
            <a:extLst>
              <a:ext uri="{FF2B5EF4-FFF2-40B4-BE49-F238E27FC236}">
                <a16:creationId xmlns:a16="http://schemas.microsoft.com/office/drawing/2014/main" id="{8D58CBC5-A653-4503-BBCE-B22B22F75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26873"/>
              </p:ext>
            </p:extLst>
          </p:nvPr>
        </p:nvGraphicFramePr>
        <p:xfrm>
          <a:off x="2487730" y="3178625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507960" progId="Equation.DSMT4">
                  <p:embed/>
                </p:oleObj>
              </mc:Choice>
              <mc:Fallback>
                <p:oleObj name="Equation" r:id="rId5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30" y="3178625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BDC071AC-BCCD-4916-86A6-E74E4F512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950254"/>
              </p:ext>
            </p:extLst>
          </p:nvPr>
        </p:nvGraphicFramePr>
        <p:xfrm>
          <a:off x="259379" y="3195132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07960" progId="Equation.DSMT4">
                  <p:embed/>
                </p:oleObj>
              </mc:Choice>
              <mc:Fallback>
                <p:oleObj name="Equation" r:id="rId7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79" y="3195132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565040"/>
              </p:ext>
            </p:extLst>
          </p:nvPr>
        </p:nvGraphicFramePr>
        <p:xfrm>
          <a:off x="1474690" y="1748498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253800" progId="Equation.DSMT4">
                  <p:embed/>
                </p:oleObj>
              </mc:Choice>
              <mc:Fallback>
                <p:oleObj name="Equation" r:id="rId9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690" y="1748498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851540"/>
              </p:ext>
            </p:extLst>
          </p:nvPr>
        </p:nvGraphicFramePr>
        <p:xfrm>
          <a:off x="358992" y="1086234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228920" imgH="317160" progId="Equation.DSMT4">
                  <p:embed/>
                </p:oleObj>
              </mc:Choice>
              <mc:Fallback>
                <p:oleObj name="Equation" r:id="rId11" imgW="4228920" imgH="31716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92" y="1086234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337149"/>
              </p:ext>
            </p:extLst>
          </p:nvPr>
        </p:nvGraphicFramePr>
        <p:xfrm>
          <a:off x="7636376" y="105677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6376" y="105677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CEC8CBA-DBF0-43F1-E8EB-D0C8CB7A9C3D}"/>
              </a:ext>
            </a:extLst>
          </p:cNvPr>
          <p:cNvSpPr txBox="1"/>
          <p:nvPr/>
        </p:nvSpPr>
        <p:spPr>
          <a:xfrm>
            <a:off x="247482" y="1706222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</a:t>
            </a:r>
            <a:endParaRPr lang="ja-JP" alt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09FA297-AD9D-5855-3B58-63604C837A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-117324" y="4996652"/>
            <a:ext cx="1006955" cy="310251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BCEBCAC-B42F-FC0D-D044-4E61D755CBE6}"/>
              </a:ext>
            </a:extLst>
          </p:cNvPr>
          <p:cNvSpPr txBox="1"/>
          <p:nvPr/>
        </p:nvSpPr>
        <p:spPr>
          <a:xfrm>
            <a:off x="1286380" y="3792467"/>
            <a:ext cx="773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weak coupling</a:t>
            </a:r>
          </a:p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 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3345126-E20E-64C5-C6E1-E01E3BC1B7AE}"/>
              </a:ext>
            </a:extLst>
          </p:cNvPr>
          <p:cNvSpPr txBox="1"/>
          <p:nvPr/>
        </p:nvSpPr>
        <p:spPr>
          <a:xfrm>
            <a:off x="748952" y="5143695"/>
            <a:ext cx="11095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Intermediate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coupling 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10">
            <a:extLst>
              <a:ext uri="{FF2B5EF4-FFF2-40B4-BE49-F238E27FC236}">
                <a16:creationId xmlns:a16="http://schemas.microsoft.com/office/drawing/2014/main" id="{7C129CCC-E43A-8D1A-6A75-CAB7DC732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745313"/>
              </p:ext>
            </p:extLst>
          </p:nvPr>
        </p:nvGraphicFramePr>
        <p:xfrm>
          <a:off x="125804" y="3757482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203040" progId="Equation.DSMT4">
                  <p:embed/>
                </p:oleObj>
              </mc:Choice>
              <mc:Fallback>
                <p:oleObj name="Equation" r:id="rId16" imgW="520560" imgH="20304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04" y="3757482"/>
                        <a:ext cx="5207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>
            <a:extLst>
              <a:ext uri="{FF2B5EF4-FFF2-40B4-BE49-F238E27FC236}">
                <a16:creationId xmlns:a16="http://schemas.microsoft.com/office/drawing/2014/main" id="{1026CC1B-4E82-0BAB-BD0F-E7D1CE3DB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896324"/>
              </p:ext>
            </p:extLst>
          </p:nvPr>
        </p:nvGraphicFramePr>
        <p:xfrm>
          <a:off x="2053334" y="3757416"/>
          <a:ext cx="520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177480" progId="Equation.DSMT4">
                  <p:embed/>
                </p:oleObj>
              </mc:Choice>
              <mc:Fallback>
                <p:oleObj name="Equation" r:id="rId18" imgW="520560" imgH="17748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334" y="3757416"/>
                        <a:ext cx="5207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884EF01-C908-DE95-AEB7-7C65074A483F}"/>
              </a:ext>
            </a:extLst>
          </p:cNvPr>
          <p:cNvSpPr txBox="1"/>
          <p:nvPr/>
        </p:nvSpPr>
        <p:spPr>
          <a:xfrm>
            <a:off x="2647618" y="3874412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10">
            <a:extLst>
              <a:ext uri="{FF2B5EF4-FFF2-40B4-BE49-F238E27FC236}">
                <a16:creationId xmlns:a16="http://schemas.microsoft.com/office/drawing/2014/main" id="{BBC524E1-5125-80BB-1E38-73ABF3938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514127"/>
              </p:ext>
            </p:extLst>
          </p:nvPr>
        </p:nvGraphicFramePr>
        <p:xfrm>
          <a:off x="3185607" y="3917085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607" y="3917085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F936864-8476-D225-2D7A-D42C09F34C76}"/>
              </a:ext>
            </a:extLst>
          </p:cNvPr>
          <p:cNvSpPr txBox="1"/>
          <p:nvPr/>
        </p:nvSpPr>
        <p:spPr>
          <a:xfrm>
            <a:off x="2644065" y="514836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467267"/>
              </p:ext>
            </p:extLst>
          </p:nvPr>
        </p:nvGraphicFramePr>
        <p:xfrm>
          <a:off x="4411663" y="5392738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44440" imgH="444240" progId="Equation.DSMT4">
                  <p:embed/>
                </p:oleObj>
              </mc:Choice>
              <mc:Fallback>
                <p:oleObj name="Equation" r:id="rId22" imgW="204444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663" y="5392738"/>
                        <a:ext cx="35782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073D5962-AA63-7DE2-7024-A73780F6C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239715"/>
              </p:ext>
            </p:extLst>
          </p:nvPr>
        </p:nvGraphicFramePr>
        <p:xfrm>
          <a:off x="3205395" y="5148884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203040" progId="Equation.DSMT4">
                  <p:embed/>
                </p:oleObj>
              </mc:Choice>
              <mc:Fallback>
                <p:oleObj name="Equation" r:id="rId24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395" y="5148884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EE45C22-651F-9899-CC5F-3A0B562F3D16}"/>
              </a:ext>
            </a:extLst>
          </p:cNvPr>
          <p:cNvSpPr txBox="1"/>
          <p:nvPr/>
        </p:nvSpPr>
        <p:spPr>
          <a:xfrm>
            <a:off x="4012474" y="5012022"/>
            <a:ext cx="4719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Red curves </a:t>
            </a:r>
            <a:r>
              <a:rPr lang="en-US" altLang="ja-JP" dirty="0"/>
              <a:t>are obtained from HEOM with </a:t>
            </a:r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406905"/>
              </p:ext>
            </p:extLst>
          </p:nvPr>
        </p:nvGraphicFramePr>
        <p:xfrm>
          <a:off x="7658601" y="6053227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34680" imgH="228600" progId="Equation.DSMT4">
                  <p:embed/>
                </p:oleObj>
              </mc:Choice>
              <mc:Fallback>
                <p:oleObj name="Equation" r:id="rId26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8601" y="6053227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7222813" y="6041843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A0C24494-C0FC-7E63-D5BC-7546D1F838D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16200000">
            <a:off x="1952581" y="5032501"/>
            <a:ext cx="678358" cy="39194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4824984" y="1652004"/>
            <a:ext cx="4710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dirty="0">
                <a:ea typeface="Arial Unicode MS" panose="020B0604020202020204" pitchFamily="50" charset="-128"/>
              </a:rPr>
              <a:t>A. J. Leggett, S.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Charkravarty</a:t>
            </a:r>
            <a:r>
              <a:rPr lang="en-US" altLang="ja-JP" sz="1100" dirty="0">
                <a:ea typeface="Arial Unicode MS" panose="020B0604020202020204" pitchFamily="50" charset="-128"/>
              </a:rPr>
              <a:t>, M. P. A. Fisher, A. Garg, </a:t>
            </a:r>
          </a:p>
          <a:p>
            <a:r>
              <a:rPr lang="en-US" altLang="ja-JP" sz="1100" dirty="0">
                <a:ea typeface="Arial Unicode MS" panose="020B0604020202020204" pitchFamily="50" charset="-128"/>
              </a:rPr>
              <a:t>W.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Zwerger</a:t>
            </a:r>
            <a:r>
              <a:rPr lang="en-US" altLang="ja-JP" sz="1100" dirty="0">
                <a:ea typeface="Arial Unicode MS" panose="020B0604020202020204" pitchFamily="50" charset="-128"/>
              </a:rPr>
              <a:t>, Rev. Mod. Phys. 59, 1 (1987) </a:t>
            </a:r>
            <a:endParaRPr lang="ja-JP" altLang="en-US" sz="1100" dirty="0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247645" y="3046462"/>
            <a:ext cx="3497808" cy="1219930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4768471" y="2914813"/>
            <a:ext cx="4791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6060870" y="3039640"/>
            <a:ext cx="2756744" cy="170691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D1B19FE6-8CA7-6791-E633-6DB56B1EC4F2}"/>
              </a:ext>
            </a:extLst>
          </p:cNvPr>
          <p:cNvSpPr/>
          <p:nvPr/>
        </p:nvSpPr>
        <p:spPr>
          <a:xfrm>
            <a:off x="5360852" y="3147279"/>
            <a:ext cx="419616" cy="15772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00FCB9E4-00C7-BD09-DAE7-346A922F7C7C}"/>
              </a:ext>
            </a:extLst>
          </p:cNvPr>
          <p:cNvSpPr/>
          <p:nvPr/>
        </p:nvSpPr>
        <p:spPr>
          <a:xfrm>
            <a:off x="6464746" y="3515243"/>
            <a:ext cx="1347614" cy="99195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5360853" y="3788448"/>
            <a:ext cx="923672" cy="17064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5780469" y="3959096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6341897" y="3811109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6464746" y="3957335"/>
            <a:ext cx="358671" cy="3736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8320278" y="3632155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5959416" y="4102647"/>
            <a:ext cx="264570" cy="228366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5329962" y="4288831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6848051" y="4285485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79C4B40-738D-72A1-D679-C2E0E92F7538}"/>
              </a:ext>
            </a:extLst>
          </p:cNvPr>
          <p:cNvSpPr txBox="1"/>
          <p:nvPr/>
        </p:nvSpPr>
        <p:spPr>
          <a:xfrm>
            <a:off x="1942257" y="3888323"/>
            <a:ext cx="8293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02060"/>
                </a:solidFill>
                <a:ea typeface="Arial Unicode MS" panose="020B0604020202020204" pitchFamily="50" charset="-128"/>
              </a:rPr>
              <a:t>(Very weak)</a:t>
            </a:r>
            <a:endParaRPr lang="ja-JP" altLang="en-US" sz="800" dirty="0">
              <a:solidFill>
                <a:srgbClr val="00206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739414" y="4623628"/>
            <a:ext cx="3045864" cy="30777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0C0597"/>
                </a:solidFill>
              </a:rPr>
              <a:t>Does not depend on a temperature!</a:t>
            </a:r>
            <a:endParaRPr lang="ja-JP" altLang="en-US" sz="1400" i="1" dirty="0">
              <a:solidFill>
                <a:srgbClr val="0C0597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230862" y="9963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1102617" y="678451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31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31"/>
              </a:rPr>
              <a:t>162501</a:t>
            </a:r>
            <a:r>
              <a:rPr lang="en-US" sz="1600" dirty="0">
                <a:hlinkClick r:id="rId31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4036675" y="4220141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663C8A8C-4E49-442D-A8E9-8FD5C6B5CB56}"/>
              </a:ext>
            </a:extLst>
          </p:cNvPr>
          <p:cNvCxnSpPr>
            <a:cxnSpLocks/>
          </p:cNvCxnSpPr>
          <p:nvPr/>
        </p:nvCxnSpPr>
        <p:spPr>
          <a:xfrm flipH="1">
            <a:off x="3026782" y="4323809"/>
            <a:ext cx="1086023" cy="237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31B024C0-122A-4128-B227-219E38468550}"/>
              </a:ext>
            </a:extLst>
          </p:cNvPr>
          <p:cNvCxnSpPr>
            <a:cxnSpLocks/>
          </p:cNvCxnSpPr>
          <p:nvPr/>
        </p:nvCxnSpPr>
        <p:spPr>
          <a:xfrm flipH="1">
            <a:off x="3563236" y="4579207"/>
            <a:ext cx="504708" cy="2037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687E2AC2-F0F6-4203-8985-4CCB774A66E1}"/>
              </a:ext>
            </a:extLst>
          </p:cNvPr>
          <p:cNvSpPr txBox="1"/>
          <p:nvPr/>
        </p:nvSpPr>
        <p:spPr>
          <a:xfrm>
            <a:off x="1931404" y="4409815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A0C73CBD-D3AE-47F7-ACAD-E194749128A0}"/>
              </a:ext>
            </a:extLst>
          </p:cNvPr>
          <p:cNvCxnSpPr>
            <a:cxnSpLocks/>
          </p:cNvCxnSpPr>
          <p:nvPr/>
        </p:nvCxnSpPr>
        <p:spPr>
          <a:xfrm flipH="1" flipV="1">
            <a:off x="997993" y="4392003"/>
            <a:ext cx="1020398" cy="14634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3522781F-6F88-466B-A217-94E29154AAA0}"/>
              </a:ext>
            </a:extLst>
          </p:cNvPr>
          <p:cNvCxnSpPr>
            <a:cxnSpLocks/>
          </p:cNvCxnSpPr>
          <p:nvPr/>
        </p:nvCxnSpPr>
        <p:spPr>
          <a:xfrm flipH="1">
            <a:off x="1543626" y="4712591"/>
            <a:ext cx="449130" cy="55681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5548ECC-A40D-45DF-AACF-088C7C083DF3}"/>
              </a:ext>
            </a:extLst>
          </p:cNvPr>
          <p:cNvCxnSpPr>
            <a:cxnSpLocks/>
          </p:cNvCxnSpPr>
          <p:nvPr/>
        </p:nvCxnSpPr>
        <p:spPr>
          <a:xfrm flipH="1">
            <a:off x="1474690" y="4871480"/>
            <a:ext cx="621099" cy="1170363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43E034B6-DD1A-4B92-A0F3-5E02F94DCB3F}"/>
              </a:ext>
            </a:extLst>
          </p:cNvPr>
          <p:cNvCxnSpPr>
            <a:cxnSpLocks/>
          </p:cNvCxnSpPr>
          <p:nvPr/>
        </p:nvCxnSpPr>
        <p:spPr>
          <a:xfrm flipH="1">
            <a:off x="748952" y="4579207"/>
            <a:ext cx="1209004" cy="165810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5A6F3E58-72B6-45D6-A3C5-6CD0CCAA3458}"/>
              </a:ext>
            </a:extLst>
          </p:cNvPr>
          <p:cNvCxnSpPr>
            <a:cxnSpLocks/>
          </p:cNvCxnSpPr>
          <p:nvPr/>
        </p:nvCxnSpPr>
        <p:spPr>
          <a:xfrm flipH="1">
            <a:off x="3600615" y="4618653"/>
            <a:ext cx="481528" cy="151073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1979CADA-3E27-4A15-BF55-6941B6ED7033}"/>
              </a:ext>
            </a:extLst>
          </p:cNvPr>
          <p:cNvCxnSpPr>
            <a:cxnSpLocks/>
          </p:cNvCxnSpPr>
          <p:nvPr/>
        </p:nvCxnSpPr>
        <p:spPr>
          <a:xfrm flipH="1">
            <a:off x="3064918" y="4339546"/>
            <a:ext cx="1047887" cy="158572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4" grpId="0" animBg="1"/>
      <p:bldP spid="67" grpId="0"/>
      <p:bldP spid="69" grpId="0"/>
      <p:bldP spid="5" grpId="0" animBg="1"/>
      <p:bldP spid="46" grpId="0"/>
      <p:bldP spid="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75B3315-3A00-41B0-B399-FCBED3F00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673" y="1519095"/>
            <a:ext cx="2866046" cy="426799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722C17E-D953-475F-B017-CB5C4DBF1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876" y="1402384"/>
            <a:ext cx="4883636" cy="24555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95AD69-794C-410C-8702-EA8FDFAC1A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1" y="3950536"/>
            <a:ext cx="4808423" cy="247590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C495CE0-486A-4A89-AD9F-AC0F6412C004}"/>
              </a:ext>
            </a:extLst>
          </p:cNvPr>
          <p:cNvSpPr txBox="1">
            <a:spLocks/>
          </p:cNvSpPr>
          <p:nvPr/>
        </p:nvSpPr>
        <p:spPr>
          <a:xfrm>
            <a:off x="-640054" y="86065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2800" dirty="0"/>
              <a:t>Analytical solutions (Brownian) vs Lindblad eq.</a:t>
            </a:r>
            <a:endParaRPr lang="ja-JP" altLang="en-US" sz="28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429CB9-E31F-4D29-A99F-3B4B37862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63722"/>
              </p:ext>
            </p:extLst>
          </p:nvPr>
        </p:nvGraphicFramePr>
        <p:xfrm>
          <a:off x="848586" y="6311915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38480" imgH="330120" progId="Equation.DSMT4">
                  <p:embed/>
                </p:oleObj>
              </mc:Choice>
              <mc:Fallback>
                <p:oleObj name="Equation" r:id="rId5" imgW="40384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586" y="6311915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6" descr="2006-09-14_22-45-48_anime">
            <a:extLst>
              <a:ext uri="{FF2B5EF4-FFF2-40B4-BE49-F238E27FC236}">
                <a16:creationId xmlns:a16="http://schemas.microsoft.com/office/drawing/2014/main" id="{AD0B149C-8ECB-4EE2-B778-BD8201B21C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832" y="13977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FE3E5A6-B8EE-4370-9CA8-F119D8F4B89A}"/>
              </a:ext>
            </a:extLst>
          </p:cNvPr>
          <p:cNvSpPr txBox="1"/>
          <p:nvPr/>
        </p:nvSpPr>
        <p:spPr>
          <a:xfrm>
            <a:off x="15266" y="1017009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7E45FF79-BCB6-4D06-8F79-4B7AB403B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91017"/>
              </p:ext>
            </p:extLst>
          </p:nvPr>
        </p:nvGraphicFramePr>
        <p:xfrm>
          <a:off x="1544188" y="913259"/>
          <a:ext cx="2261347" cy="61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368280" progId="Equation.DSMT4">
                  <p:embed/>
                </p:oleObj>
              </mc:Choice>
              <mc:Fallback>
                <p:oleObj name="Equation" r:id="rId8" imgW="1346040" imgH="36828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7E45FF79-BCB6-4D06-8F79-4B7AB403BCB2}"/>
                          </a:ext>
                        </a:extLst>
                      </p:cNvPr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188" y="913259"/>
                        <a:ext cx="2261347" cy="618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6D84B7B-612A-464E-8CE7-D538E893BFB6}"/>
              </a:ext>
            </a:extLst>
          </p:cNvPr>
          <p:cNvSpPr txBox="1"/>
          <p:nvPr/>
        </p:nvSpPr>
        <p:spPr>
          <a:xfrm>
            <a:off x="4986514" y="986984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4870ACD5-7357-4E15-91F2-C064D7E64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88576"/>
              </p:ext>
            </p:extLst>
          </p:nvPr>
        </p:nvGraphicFramePr>
        <p:xfrm>
          <a:off x="6661471" y="871159"/>
          <a:ext cx="2095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95200" imgH="609480" progId="Equation.DSMT4">
                  <p:embed/>
                </p:oleObj>
              </mc:Choice>
              <mc:Fallback>
                <p:oleObj name="Equation" r:id="rId10" imgW="2095200" imgH="6094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4870ACD5-7357-4E15-91F2-C064D7E64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1471" y="871159"/>
                        <a:ext cx="2095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7C50F48-EEEB-4E9B-9147-B91F2A22A39C}"/>
              </a:ext>
            </a:extLst>
          </p:cNvPr>
          <p:cNvSpPr txBox="1"/>
          <p:nvPr/>
        </p:nvSpPr>
        <p:spPr>
          <a:xfrm>
            <a:off x="1520638" y="1546628"/>
            <a:ext cx="896769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5295E1A-BEA7-41FF-96B9-F80E3BF3E66A}"/>
              </a:ext>
            </a:extLst>
          </p:cNvPr>
          <p:cNvSpPr txBox="1"/>
          <p:nvPr/>
        </p:nvSpPr>
        <p:spPr>
          <a:xfrm>
            <a:off x="3579035" y="1548906"/>
            <a:ext cx="99296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low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B2F3810-E09F-4AD1-9CA4-25AB3227956C}"/>
              </a:ext>
            </a:extLst>
          </p:cNvPr>
          <p:cNvSpPr txBox="1"/>
          <p:nvPr/>
        </p:nvSpPr>
        <p:spPr>
          <a:xfrm>
            <a:off x="178925" y="6412373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LME: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2D418D-5393-4A01-BF05-18311A25B52C}"/>
              </a:ext>
            </a:extLst>
          </p:cNvPr>
          <p:cNvSpPr txBox="1"/>
          <p:nvPr/>
        </p:nvSpPr>
        <p:spPr>
          <a:xfrm>
            <a:off x="18239" y="3792769"/>
            <a:ext cx="3514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Equilibrium distribution</a:t>
            </a:r>
            <a:endParaRPr lang="en-US" dirty="0">
              <a:solidFill>
                <a:srgbClr val="0066FF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B55DA60-CC81-401A-B77F-AAE4B0667C67}"/>
              </a:ext>
            </a:extLst>
          </p:cNvPr>
          <p:cNvSpPr txBox="1"/>
          <p:nvPr/>
        </p:nvSpPr>
        <p:spPr>
          <a:xfrm>
            <a:off x="1528217" y="190253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53DDA9CB-A517-4CB6-B61E-A3CF803733A9}"/>
              </a:ext>
            </a:extLst>
          </p:cNvPr>
          <p:cNvCxnSpPr>
            <a:cxnSpLocks/>
          </p:cNvCxnSpPr>
          <p:nvPr/>
        </p:nvCxnSpPr>
        <p:spPr>
          <a:xfrm flipH="1" flipV="1">
            <a:off x="1043608" y="1908149"/>
            <a:ext cx="504554" cy="1091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2E73DFD7-6B13-48DA-BF08-6B3C35AB56C5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974236" y="2017342"/>
            <a:ext cx="553981" cy="20835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20A8F6E6-FBEE-435F-BB70-380CBBC9FB1E}"/>
              </a:ext>
            </a:extLst>
          </p:cNvPr>
          <p:cNvCxnSpPr>
            <a:cxnSpLocks/>
          </p:cNvCxnSpPr>
          <p:nvPr/>
        </p:nvCxnSpPr>
        <p:spPr>
          <a:xfrm flipH="1">
            <a:off x="1336680" y="2521664"/>
            <a:ext cx="228282" cy="1971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6ED3677-2874-45FE-A343-FF58EA45CB6C}"/>
              </a:ext>
            </a:extLst>
          </p:cNvPr>
          <p:cNvSpPr txBox="1"/>
          <p:nvPr/>
        </p:nvSpPr>
        <p:spPr>
          <a:xfrm>
            <a:off x="3715032" y="192798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81267EDE-B0EF-40C6-B081-7BABEB69C82A}"/>
              </a:ext>
            </a:extLst>
          </p:cNvPr>
          <p:cNvCxnSpPr>
            <a:cxnSpLocks/>
          </p:cNvCxnSpPr>
          <p:nvPr/>
        </p:nvCxnSpPr>
        <p:spPr>
          <a:xfrm flipH="1" flipV="1">
            <a:off x="3236243" y="2014011"/>
            <a:ext cx="478789" cy="4971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D101C0F5-BBE8-47F5-B42E-D488018A287C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3097140" y="2251149"/>
            <a:ext cx="617892" cy="60228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DF54561C-5A51-4DDC-9C4B-3D358B8B7609}"/>
              </a:ext>
            </a:extLst>
          </p:cNvPr>
          <p:cNvCxnSpPr>
            <a:cxnSpLocks/>
          </p:cNvCxnSpPr>
          <p:nvPr/>
        </p:nvCxnSpPr>
        <p:spPr>
          <a:xfrm flipH="1">
            <a:off x="3532803" y="2480412"/>
            <a:ext cx="226144" cy="37301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FF6BE82-7764-4CEF-BEBC-7B7E4C69C61B}"/>
              </a:ext>
            </a:extLst>
          </p:cNvPr>
          <p:cNvSpPr txBox="1"/>
          <p:nvPr/>
        </p:nvSpPr>
        <p:spPr>
          <a:xfrm>
            <a:off x="4235828" y="442527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17E5B1F2-116D-444E-8E13-78F145EBE70E}"/>
              </a:ext>
            </a:extLst>
          </p:cNvPr>
          <p:cNvCxnSpPr>
            <a:cxnSpLocks/>
          </p:cNvCxnSpPr>
          <p:nvPr/>
        </p:nvCxnSpPr>
        <p:spPr>
          <a:xfrm flipH="1">
            <a:off x="3847259" y="4838856"/>
            <a:ext cx="439084" cy="2851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64F43B9-7AA7-4563-9244-7ACDAD5CDEC5}"/>
              </a:ext>
            </a:extLst>
          </p:cNvPr>
          <p:cNvCxnSpPr>
            <a:cxnSpLocks/>
          </p:cNvCxnSpPr>
          <p:nvPr/>
        </p:nvCxnSpPr>
        <p:spPr>
          <a:xfrm flipH="1">
            <a:off x="3903640" y="4545686"/>
            <a:ext cx="326321" cy="126951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95CBF85-4543-4739-88F6-14FE217F3549}"/>
              </a:ext>
            </a:extLst>
          </p:cNvPr>
          <p:cNvCxnSpPr>
            <a:cxnSpLocks/>
          </p:cNvCxnSpPr>
          <p:nvPr/>
        </p:nvCxnSpPr>
        <p:spPr>
          <a:xfrm flipH="1">
            <a:off x="4024199" y="5075665"/>
            <a:ext cx="240104" cy="48529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6FCAF34-A6A1-4935-9A62-8B3F33E88B0F}"/>
              </a:ext>
            </a:extLst>
          </p:cNvPr>
          <p:cNvSpPr txBox="1"/>
          <p:nvPr/>
        </p:nvSpPr>
        <p:spPr>
          <a:xfrm>
            <a:off x="108891" y="581129"/>
            <a:ext cx="79158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S. </a:t>
            </a:r>
            <a:r>
              <a:rPr lang="en-US" sz="1400" dirty="0" err="1"/>
              <a:t>Koyanagi</a:t>
            </a:r>
            <a:r>
              <a:rPr lang="en-US" sz="1400" dirty="0"/>
              <a:t> and Y.  Tanimura, </a:t>
            </a:r>
            <a:r>
              <a:rPr lang="en-US" sz="1400" dirty="0">
                <a:hlinkClick r:id="rId12"/>
              </a:rPr>
              <a:t>J. Chem. Phys. 161, 112501 (2024).</a:t>
            </a:r>
            <a:r>
              <a:rPr lang="en-US" sz="1400" dirty="0"/>
              <a:t> (Detailed are shown in later)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BF57786-2FA1-47FE-916F-F92E2702D00D}"/>
              </a:ext>
            </a:extLst>
          </p:cNvPr>
          <p:cNvSpPr txBox="1"/>
          <p:nvPr/>
        </p:nvSpPr>
        <p:spPr>
          <a:xfrm>
            <a:off x="7527588" y="2447426"/>
            <a:ext cx="940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5F0B9340-A152-4CDD-82C6-9B9C36B709DC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6689700" y="2744496"/>
            <a:ext cx="837888" cy="2609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B1E1712-6083-4E80-ABC5-35A3D6745503}"/>
              </a:ext>
            </a:extLst>
          </p:cNvPr>
          <p:cNvSpPr txBox="1"/>
          <p:nvPr/>
        </p:nvSpPr>
        <p:spPr>
          <a:xfrm>
            <a:off x="7858318" y="4230515"/>
            <a:ext cx="8537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55B5A49-2F97-48F8-898B-3DC54F303CDD}"/>
              </a:ext>
            </a:extLst>
          </p:cNvPr>
          <p:cNvCxnSpPr>
            <a:cxnSpLocks/>
          </p:cNvCxnSpPr>
          <p:nvPr/>
        </p:nvCxnSpPr>
        <p:spPr>
          <a:xfrm flipH="1" flipV="1">
            <a:off x="6577135" y="4021939"/>
            <a:ext cx="1327489" cy="2949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3A31A9B5-6F36-48D2-9DCA-C3E9857B57F8}"/>
              </a:ext>
            </a:extLst>
          </p:cNvPr>
          <p:cNvCxnSpPr>
            <a:cxnSpLocks/>
          </p:cNvCxnSpPr>
          <p:nvPr/>
        </p:nvCxnSpPr>
        <p:spPr>
          <a:xfrm flipH="1" flipV="1">
            <a:off x="6603961" y="4229457"/>
            <a:ext cx="1304768" cy="2691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700B9E53-412A-49E0-8CC1-9E6E5AB2D5F8}"/>
              </a:ext>
            </a:extLst>
          </p:cNvPr>
          <p:cNvCxnSpPr>
            <a:cxnSpLocks/>
          </p:cNvCxnSpPr>
          <p:nvPr/>
        </p:nvCxnSpPr>
        <p:spPr>
          <a:xfrm flipH="1">
            <a:off x="7026882" y="4746445"/>
            <a:ext cx="910801" cy="1842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AFB6647-6A86-4B56-B049-9E0BEE5E7FCA}"/>
              </a:ext>
            </a:extLst>
          </p:cNvPr>
          <p:cNvSpPr txBox="1"/>
          <p:nvPr/>
        </p:nvSpPr>
        <p:spPr>
          <a:xfrm>
            <a:off x="737789" y="4237488"/>
            <a:ext cx="80987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</a:t>
            </a:r>
            <a:endParaRPr lang="en-US" sz="12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1A0A11-2380-4D90-891C-D608C540792B}"/>
              </a:ext>
            </a:extLst>
          </p:cNvPr>
          <p:cNvSpPr txBox="1"/>
          <p:nvPr/>
        </p:nvSpPr>
        <p:spPr>
          <a:xfrm>
            <a:off x="3012858" y="4262428"/>
            <a:ext cx="61973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</a:t>
            </a:r>
            <a:endParaRPr lang="en-US" sz="1200" dirty="0">
              <a:solidFill>
                <a:srgbClr val="0066FF"/>
              </a:solidFill>
            </a:endParaRPr>
          </a:p>
        </p:txBody>
      </p:sp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00329DB4-643F-2FFC-C84C-52B02C6E3A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346064"/>
              </p:ext>
            </p:extLst>
          </p:nvPr>
        </p:nvGraphicFramePr>
        <p:xfrm>
          <a:off x="7820025" y="6286500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00329DB4-643F-2FFC-C84C-52B02C6E3A8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0025" y="6286500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FB7ADA0B-9537-F086-B241-4A94B4293FF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92708248"/>
              </p:ext>
            </p:extLst>
          </p:nvPr>
        </p:nvGraphicFramePr>
        <p:xfrm>
          <a:off x="2897755" y="3798285"/>
          <a:ext cx="1955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93760" imgH="266400" progId="Equation.DSMT4">
                  <p:embed/>
                </p:oleObj>
              </mc:Choice>
              <mc:Fallback>
                <p:oleObj name="Equation" r:id="rId15" imgW="1193760" imgH="2664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FB7ADA0B-9537-F086-B241-4A94B4293FF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755" y="3798285"/>
                        <a:ext cx="19558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図 18">
            <a:extLst>
              <a:ext uri="{FF2B5EF4-FFF2-40B4-BE49-F238E27FC236}">
                <a16:creationId xmlns:a16="http://schemas.microsoft.com/office/drawing/2014/main" id="{13903683-F7F8-AFCF-65EA-73D556E293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5987074">
            <a:off x="-45153" y="4804755"/>
            <a:ext cx="606391" cy="39729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39320F-9B44-44E8-8134-84E1A063BDC8}"/>
              </a:ext>
            </a:extLst>
          </p:cNvPr>
          <p:cNvSpPr txBox="1"/>
          <p:nvPr/>
        </p:nvSpPr>
        <p:spPr>
          <a:xfrm>
            <a:off x="5011176" y="5708605"/>
            <a:ext cx="4027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66CC"/>
                </a:solidFill>
              </a:rPr>
              <a:t>The tests are handy but not sufficient </a:t>
            </a:r>
          </a:p>
          <a:p>
            <a:r>
              <a:rPr lang="en-US" dirty="0">
                <a:solidFill>
                  <a:srgbClr val="FF66CC"/>
                </a:solidFill>
              </a:rPr>
              <a:t>for justify deep tunneling case, etc.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6E4C0F43-2FB5-4FAF-946E-9FB0A543EDE9}"/>
              </a:ext>
            </a:extLst>
          </p:cNvPr>
          <p:cNvCxnSpPr>
            <a:cxnSpLocks/>
          </p:cNvCxnSpPr>
          <p:nvPr/>
        </p:nvCxnSpPr>
        <p:spPr>
          <a:xfrm flipH="1">
            <a:off x="6661472" y="2630171"/>
            <a:ext cx="934864" cy="1119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61969678-3822-4F33-BF32-F10956613A7C}"/>
              </a:ext>
            </a:extLst>
          </p:cNvPr>
          <p:cNvCxnSpPr>
            <a:cxnSpLocks/>
          </p:cNvCxnSpPr>
          <p:nvPr/>
        </p:nvCxnSpPr>
        <p:spPr>
          <a:xfrm flipH="1" flipV="1">
            <a:off x="6687047" y="2757947"/>
            <a:ext cx="926914" cy="18264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2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 animBg="1"/>
      <p:bldP spid="23" grpId="0" animBg="1"/>
      <p:bldP spid="25" grpId="0"/>
      <p:bldP spid="26" grpId="0"/>
      <p:bldP spid="41" grpId="0"/>
      <p:bldP spid="57" grpId="0"/>
      <p:bldP spid="47" grpId="0"/>
      <p:bldP spid="51" grpId="0"/>
      <p:bldP spid="40" grpId="0" animBg="1"/>
      <p:bldP spid="45" grpId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539552" y="794536"/>
            <a:ext cx="6712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 (see an example in next page)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08432"/>
              </p:ext>
            </p:extLst>
          </p:nvPr>
        </p:nvGraphicFramePr>
        <p:xfrm>
          <a:off x="2695531" y="1203150"/>
          <a:ext cx="539748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97480" imgH="736560" progId="Equation.DSMT4">
                  <p:embed/>
                </p:oleObj>
              </mc:Choice>
              <mc:Fallback>
                <p:oleObj name="Equation" r:id="rId2" imgW="539748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31" y="1203150"/>
                        <a:ext cx="539748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9742"/>
              </p:ext>
            </p:extLst>
          </p:nvPr>
        </p:nvGraphicFramePr>
        <p:xfrm>
          <a:off x="2339752" y="2217244"/>
          <a:ext cx="6959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59520" imgH="1320480" progId="Equation.DSMT4">
                  <p:embed/>
                </p:oleObj>
              </mc:Choice>
              <mc:Fallback>
                <p:oleObj name="Equation" r:id="rId4" imgW="695952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217244"/>
                        <a:ext cx="6959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20210" y="-15292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83567" y="1933498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641446"/>
              </p:ext>
            </p:extLst>
          </p:nvPr>
        </p:nvGraphicFramePr>
        <p:xfrm>
          <a:off x="2030253" y="5235744"/>
          <a:ext cx="2552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2400" imgH="812520" progId="Equation.DSMT4">
                  <p:embed/>
                </p:oleObj>
              </mc:Choice>
              <mc:Fallback>
                <p:oleObj name="Equation" r:id="rId6" imgW="255240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253" y="5235744"/>
                        <a:ext cx="2552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676061" y="337125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599358" y="1391838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10985" y="6242925"/>
            <a:ext cx="134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</a:t>
            </a:r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370676"/>
              </p:ext>
            </p:extLst>
          </p:nvPr>
        </p:nvGraphicFramePr>
        <p:xfrm>
          <a:off x="3411443" y="3847057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812520" progId="Equation.DSMT4">
                  <p:embed/>
                </p:oleObj>
              </mc:Choice>
              <mc:Fallback>
                <p:oleObj name="Equation" r:id="rId8" imgW="1638000" imgH="81252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43" y="3847057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956202"/>
              </p:ext>
            </p:extLst>
          </p:nvPr>
        </p:nvGraphicFramePr>
        <p:xfrm>
          <a:off x="5392851" y="3821748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812520" progId="Equation.DSMT4">
                  <p:embed/>
                </p:oleObj>
              </mc:Choice>
              <mc:Fallback>
                <p:oleObj name="Equation" r:id="rId10" imgW="1638000" imgH="81252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851" y="3821748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949655" y="4777688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825152"/>
              </p:ext>
            </p:extLst>
          </p:nvPr>
        </p:nvGraphicFramePr>
        <p:xfrm>
          <a:off x="1234163" y="3783886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63" y="3783886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974045"/>
              </p:ext>
            </p:extLst>
          </p:nvPr>
        </p:nvGraphicFramePr>
        <p:xfrm>
          <a:off x="8213580" y="4759803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3580" y="4759803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070535"/>
              </p:ext>
            </p:extLst>
          </p:nvPr>
        </p:nvGraphicFramePr>
        <p:xfrm>
          <a:off x="6941685" y="5978996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685" y="5978996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36FD1A-2249-CB00-D389-55F261B2A87B}"/>
              </a:ext>
            </a:extLst>
          </p:cNvPr>
          <p:cNvSpPr txBox="1"/>
          <p:nvPr/>
        </p:nvSpPr>
        <p:spPr>
          <a:xfrm>
            <a:off x="539552" y="2370683"/>
            <a:ext cx="463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B578AF12-C2EB-4079-8A88-FA9C6C94B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883723"/>
              </p:ext>
            </p:extLst>
          </p:nvPr>
        </p:nvGraphicFramePr>
        <p:xfrm>
          <a:off x="2138363" y="6281738"/>
          <a:ext cx="147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73120" imgH="291960" progId="Equation.DSMT4">
                  <p:embed/>
                </p:oleObj>
              </mc:Choice>
              <mc:Fallback>
                <p:oleObj name="Equation" r:id="rId18" imgW="1473120" imgH="2919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B578AF12-C2EB-4079-8A88-FA9C6C94B6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6281738"/>
                        <a:ext cx="147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7CE4D358-0238-40EA-843B-44FEF76964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371787"/>
              </p:ext>
            </p:extLst>
          </p:nvPr>
        </p:nvGraphicFramePr>
        <p:xfrm>
          <a:off x="5456351" y="5185974"/>
          <a:ext cx="1574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74640" imgH="812520" progId="Equation.DSMT4">
                  <p:embed/>
                </p:oleObj>
              </mc:Choice>
              <mc:Fallback>
                <p:oleObj name="Equation" r:id="rId20" imgW="1574640" imgH="8125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7CE4D358-0238-40EA-843B-44FEF76964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351" y="5185974"/>
                        <a:ext cx="15748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191EB88-0E99-4F5B-BBD7-39E8052A5318}"/>
              </a:ext>
            </a:extLst>
          </p:cNvPr>
          <p:cNvSpPr txBox="1"/>
          <p:nvPr/>
        </p:nvSpPr>
        <p:spPr>
          <a:xfrm>
            <a:off x="4839683" y="5448117"/>
            <a:ext cx="553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0308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54E3F73-441F-4A7C-A038-E00BFE72449E}"/>
              </a:ext>
            </a:extLst>
          </p:cNvPr>
          <p:cNvSpPr txBox="1"/>
          <p:nvPr/>
        </p:nvSpPr>
        <p:spPr>
          <a:xfrm>
            <a:off x="467544" y="1556792"/>
            <a:ext cx="4572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program main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rho(2,2)</a:t>
            </a:r>
          </a:p>
          <a:p>
            <a:r>
              <a:rPr lang="en-US" sz="1600" dirty="0"/>
              <a:t>integer </a:t>
            </a:r>
            <a:r>
              <a:rPr lang="en-US" sz="1600" dirty="0" err="1"/>
              <a:t>i</a:t>
            </a:r>
            <a:r>
              <a:rPr lang="en-US" sz="1600" dirty="0"/>
              <a:t>, </a:t>
            </a:r>
            <a:r>
              <a:rPr lang="en-US" sz="1600" dirty="0" err="1"/>
              <a:t>istep</a:t>
            </a:r>
            <a:endParaRPr lang="en-US" sz="1600" dirty="0"/>
          </a:p>
          <a:p>
            <a:r>
              <a:rPr lang="en-US" sz="1600" dirty="0" err="1"/>
              <a:t>delta_t</a:t>
            </a:r>
            <a:r>
              <a:rPr lang="en-US" sz="1600" dirty="0"/>
              <a:t>=0.01 </a:t>
            </a:r>
          </a:p>
          <a:p>
            <a:r>
              <a:rPr lang="en-US" sz="1600" dirty="0" err="1"/>
              <a:t>istep</a:t>
            </a:r>
            <a:r>
              <a:rPr lang="en-US" sz="1600" dirty="0"/>
              <a:t>=1000</a:t>
            </a:r>
          </a:p>
          <a:p>
            <a:r>
              <a:rPr lang="en-US" sz="1600" dirty="0"/>
              <a:t>rho(1, :) = (/0.5 ,0.05 /)</a:t>
            </a:r>
          </a:p>
          <a:p>
            <a:r>
              <a:rPr lang="en-US" sz="1600" dirty="0"/>
              <a:t>rho(2, :) = (/0.05 ,-0.5 /)</a:t>
            </a:r>
          </a:p>
          <a:p>
            <a:r>
              <a:rPr lang="en-US" sz="1600" dirty="0"/>
              <a:t>open(11,file='output.dat')</a:t>
            </a:r>
          </a:p>
          <a:p>
            <a:r>
              <a:rPr lang="en-US" sz="1600" dirty="0"/>
              <a:t>  do </a:t>
            </a:r>
            <a:r>
              <a:rPr lang="en-US" sz="1600" dirty="0" err="1"/>
              <a:t>i</a:t>
            </a:r>
            <a:r>
              <a:rPr lang="en-US" sz="1600" dirty="0"/>
              <a:t>=1,istep</a:t>
            </a:r>
          </a:p>
          <a:p>
            <a:r>
              <a:rPr lang="en-US" sz="1600" dirty="0"/>
              <a:t>  call </a:t>
            </a:r>
            <a:r>
              <a:rPr lang="en-US" sz="1600" dirty="0" err="1"/>
              <a:t>rungekutta</a:t>
            </a:r>
            <a:r>
              <a:rPr lang="en-US" sz="1600" dirty="0"/>
              <a:t>(</a:t>
            </a:r>
            <a:r>
              <a:rPr lang="en-US" sz="1600" dirty="0" err="1"/>
              <a:t>rho,delta_t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  write(11,'(4f7.3)')</a:t>
            </a:r>
            <a:r>
              <a:rPr lang="en-US" sz="1600" dirty="0" err="1"/>
              <a:t>i</a:t>
            </a:r>
            <a:r>
              <a:rPr lang="en-US" sz="1600" dirty="0"/>
              <a:t>*</a:t>
            </a:r>
            <a:r>
              <a:rPr lang="en-US" sz="1600" dirty="0" err="1"/>
              <a:t>delta_t,rho</a:t>
            </a:r>
            <a:r>
              <a:rPr lang="en-US" sz="1600" dirty="0"/>
              <a:t>(1, 1),rho(2, 2),rho(1,1)+rho(2,2)</a:t>
            </a:r>
          </a:p>
          <a:p>
            <a:r>
              <a:rPr lang="en-US" sz="1600" dirty="0" err="1"/>
              <a:t>enddo</a:t>
            </a:r>
            <a:endParaRPr lang="en-US" sz="1600" dirty="0"/>
          </a:p>
          <a:p>
            <a:r>
              <a:rPr lang="en-US" sz="1600" dirty="0"/>
              <a:t>close(11)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3177848-6E0F-4C20-9925-4E5CC0E6B74C}"/>
              </a:ext>
            </a:extLst>
          </p:cNvPr>
          <p:cNvSpPr txBox="1"/>
          <p:nvPr/>
        </p:nvSpPr>
        <p:spPr>
          <a:xfrm>
            <a:off x="4427984" y="105013"/>
            <a:ext cx="4572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rungekutta</a:t>
            </a:r>
            <a:r>
              <a:rPr lang="en-US" sz="1600" dirty="0"/>
              <a:t>(rho,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k1(2, 2), k2(2, 2), k3(2, 2), k4(2, 2)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k1q,k1p,k2q,k2p,k3q,k3p,k4q,k4p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     , k1,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(rho+k1/2, k2,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(rho+k2/2, k3,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(rho+k3  , k4,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rho = rho+k1/6+k2/3+k3/3+k4/6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461972-7B88-4C76-883B-D1A264842B7C}"/>
              </a:ext>
            </a:extLst>
          </p:cNvPr>
          <p:cNvSpPr txBox="1"/>
          <p:nvPr/>
        </p:nvSpPr>
        <p:spPr>
          <a:xfrm>
            <a:off x="4415408" y="3140968"/>
            <a:ext cx="47842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onestep</a:t>
            </a:r>
            <a:r>
              <a:rPr lang="en-US" sz="1600" dirty="0"/>
              <a:t>(</a:t>
            </a:r>
            <a:r>
              <a:rPr lang="en-US" sz="1600" dirty="0" err="1"/>
              <a:t>rho,k,delta_t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q,p,qq,pp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iu</a:t>
            </a:r>
            <a:endParaRPr lang="en-US" sz="1600" dirty="0"/>
          </a:p>
          <a:p>
            <a:r>
              <a:rPr lang="en-US" sz="1600" dirty="0"/>
              <a:t>real*8 pi</a:t>
            </a:r>
          </a:p>
          <a:p>
            <a:r>
              <a:rPr lang="en-US" sz="1600" dirty="0"/>
              <a:t>complex*8 H(2,2)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k(2, 2)</a:t>
            </a:r>
          </a:p>
          <a:p>
            <a:r>
              <a:rPr lang="en-US" sz="1600" dirty="0" err="1"/>
              <a:t>iu</a:t>
            </a:r>
            <a:r>
              <a:rPr lang="en-US" sz="1600" dirty="0"/>
              <a:t> = (0.0d0,1.0d0)</a:t>
            </a:r>
          </a:p>
          <a:p>
            <a:r>
              <a:rPr lang="en-US" sz="1600" dirty="0"/>
              <a:t>pi=</a:t>
            </a:r>
            <a:r>
              <a:rPr lang="en-US" sz="1600" dirty="0" err="1"/>
              <a:t>acos</a:t>
            </a:r>
            <a:r>
              <a:rPr lang="en-US" sz="1600" dirty="0"/>
              <a:t>(-1.0d0)</a:t>
            </a:r>
          </a:p>
          <a:p>
            <a:r>
              <a:rPr lang="en-US" sz="1600" dirty="0"/>
              <a:t>H(1, :) = (/ 2.0d0 , exp(</a:t>
            </a:r>
            <a:r>
              <a:rPr lang="en-US" sz="1600" dirty="0" err="1"/>
              <a:t>iu</a:t>
            </a:r>
            <a:r>
              <a:rPr lang="en-US" sz="1600" dirty="0"/>
              <a:t>*pi/3.0d0) /)</a:t>
            </a:r>
          </a:p>
          <a:p>
            <a:r>
              <a:rPr lang="en-US" sz="1600" dirty="0"/>
              <a:t>H(2, :) = (/ exp(-</a:t>
            </a:r>
            <a:r>
              <a:rPr lang="en-US" sz="1600" dirty="0" err="1"/>
              <a:t>iu</a:t>
            </a:r>
            <a:r>
              <a:rPr lang="en-US" sz="1600" dirty="0"/>
              <a:t>*pi/3.0d0), 1.0d0 /)</a:t>
            </a:r>
          </a:p>
          <a:p>
            <a:r>
              <a:rPr lang="en-US" sz="1600" dirty="0"/>
              <a:t>  k=-</a:t>
            </a:r>
            <a:r>
              <a:rPr lang="en-US" sz="1600" dirty="0" err="1"/>
              <a:t>cmplx</a:t>
            </a:r>
            <a:r>
              <a:rPr lang="en-US" sz="1600" dirty="0"/>
              <a:t>(0.0,1.0)*(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rho,H</a:t>
            </a:r>
            <a:r>
              <a:rPr lang="en-US" sz="1600" dirty="0"/>
              <a:t>)-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H,rho</a:t>
            </a:r>
            <a:r>
              <a:rPr lang="en-US" sz="1600" dirty="0"/>
              <a:t>))</a:t>
            </a:r>
          </a:p>
          <a:p>
            <a:r>
              <a:rPr lang="en-US" sz="1600" dirty="0"/>
              <a:t>end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17C9B0A-4D78-4C58-8FB7-BBFF869C2F28}"/>
              </a:ext>
            </a:extLst>
          </p:cNvPr>
          <p:cNvSpPr txBox="1"/>
          <p:nvPr/>
        </p:nvSpPr>
        <p:spPr>
          <a:xfrm>
            <a:off x="251520" y="276905"/>
            <a:ext cx="4599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FORTRAN SOURCE CODE </a:t>
            </a:r>
          </a:p>
          <a:p>
            <a:r>
              <a:rPr lang="en-US" dirty="0">
                <a:ea typeface="Arial Unicode MS" panose="020B0604020202020204" pitchFamily="50" charset="-128"/>
              </a:rPr>
              <a:t>(for Liouville operator)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050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Several attempts to improve 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7554" y="1285860"/>
            <a:ext cx="536717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Eigen values (time-independent)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86506"/>
              </p:ext>
            </p:extLst>
          </p:nvPr>
        </p:nvGraphicFramePr>
        <p:xfrm>
          <a:off x="1081088" y="1374775"/>
          <a:ext cx="205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57400" imgH="469800" progId="Equation.DSMT4">
                  <p:embed/>
                </p:oleObj>
              </mc:Choice>
              <mc:Fallback>
                <p:oleObj name="Equation" r:id="rId2" imgW="2057400" imgH="469800" progId="Equation.DSMT4">
                  <p:embed/>
                  <p:pic>
                    <p:nvPicPr>
                      <p:cNvPr id="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374775"/>
                        <a:ext cx="2057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50399"/>
              </p:ext>
            </p:extLst>
          </p:nvPr>
        </p:nvGraphicFramePr>
        <p:xfrm>
          <a:off x="846138" y="1993900"/>
          <a:ext cx="302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22560" imgH="482400" progId="Equation.DSMT4">
                  <p:embed/>
                </p:oleObj>
              </mc:Choice>
              <mc:Fallback>
                <p:oleObj name="Equation" r:id="rId4" imgW="3022560" imgH="4824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93900"/>
                        <a:ext cx="302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19026"/>
              </p:ext>
            </p:extLst>
          </p:nvPr>
        </p:nvGraphicFramePr>
        <p:xfrm>
          <a:off x="1317625" y="3205163"/>
          <a:ext cx="585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54680" imgH="647640" progId="Equation.DSMT4">
                  <p:embed/>
                </p:oleObj>
              </mc:Choice>
              <mc:Fallback>
                <p:oleObj name="Equation" r:id="rId6" imgW="5854680" imgH="647640" progId="Equation.DSMT4">
                  <p:embed/>
                  <p:pic>
                    <p:nvPicPr>
                      <p:cNvPr id="82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3205163"/>
                        <a:ext cx="585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714348" y="2706050"/>
            <a:ext cx="8670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 of the system time evolution is taken into account (cannot be time </a:t>
            </a:r>
            <a:r>
              <a:rPr lang="en-US" altLang="ja-JP" dirty="0" err="1">
                <a:ea typeface="Arial Unicode MS" panose="020B0604020202020204" pitchFamily="50" charset="-128"/>
              </a:rPr>
              <a:t>dipendent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42910" y="4500570"/>
            <a:ext cx="5100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Without  Rotating Wave (secular )Approximation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547664" y="5597411"/>
            <a:ext cx="2584362" cy="4616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Redfield equation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418646" y="5074300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Dissipation and fluctuation parts are tensors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2277096" y="498540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406080" progId="Equation.DSMT4">
                  <p:embed/>
                </p:oleObj>
              </mc:Choice>
              <mc:Fallback>
                <p:oleObj name="Equation" r:id="rId8" imgW="1650960" imgH="406080" progId="Equation.DSMT4">
                  <p:embed/>
                  <p:pic>
                    <p:nvPicPr>
                      <p:cNvPr id="82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096" y="498540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643438" y="564357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(many people forgot the imaginary parts)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68491" y="2063411"/>
            <a:ext cx="3112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evolution of the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036503" y="392049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8920" imgH="431640" progId="Equation.DSMT4">
                  <p:embed/>
                </p:oleObj>
              </mc:Choice>
              <mc:Fallback>
                <p:oleObj name="Equation" r:id="rId10" imgW="2158920" imgH="431640" progId="Equation.DSMT4">
                  <p:embed/>
                  <p:pic>
                    <p:nvPicPr>
                      <p:cNvPr id="8295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503" y="392049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445743"/>
              </p:ext>
            </p:extLst>
          </p:nvPr>
        </p:nvGraphicFramePr>
        <p:xfrm>
          <a:off x="5868424" y="4468454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74560" imgH="634680" progId="Equation.DSMT4">
                  <p:embed/>
                </p:oleObj>
              </mc:Choice>
              <mc:Fallback>
                <p:oleObj name="Equation" r:id="rId12" imgW="2374560" imgH="634680" progId="Equation.DSMT4">
                  <p:embed/>
                  <p:pic>
                    <p:nvPicPr>
                      <p:cNvPr id="8295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424" y="4468454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418886" y="6160254"/>
            <a:ext cx="492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A. G. Redfield, Adv. </a:t>
            </a:r>
            <a:r>
              <a:rPr lang="en-US" altLang="ja-JP" dirty="0" err="1">
                <a:ea typeface="Arial Unicode MS" panose="020B0604020202020204" pitchFamily="50" charset="-128"/>
              </a:rPr>
              <a:t>Magn</a:t>
            </a:r>
            <a:r>
              <a:rPr lang="en-US" altLang="ja-JP" dirty="0">
                <a:ea typeface="Arial Unicode MS" panose="020B0604020202020204" pitchFamily="50" charset="-128"/>
              </a:rPr>
              <a:t>. </a:t>
            </a:r>
            <a:r>
              <a:rPr lang="en-US" altLang="ja-JP" dirty="0" err="1">
                <a:ea typeface="Arial Unicode MS" panose="020B0604020202020204" pitchFamily="50" charset="-128"/>
              </a:rPr>
              <a:t>Reson</a:t>
            </a:r>
            <a:r>
              <a:rPr lang="en-US" altLang="ja-JP" dirty="0">
                <a:ea typeface="Arial Unicode MS" panose="020B0604020202020204" pitchFamily="50" charset="-128"/>
              </a:rPr>
              <a:t>., 1, 1 (1965)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64457" name="Picture 1161" descr="Redfiel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5" y="5517609"/>
            <a:ext cx="748523" cy="95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Contents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1807" y="1196752"/>
            <a:ext cx="8297863" cy="4525963"/>
          </a:xfrm>
        </p:spPr>
        <p:txBody>
          <a:bodyPr rtlCol="0">
            <a:normAutofit fontScale="85000" lnSpcReduction="20000"/>
          </a:bodyPr>
          <a:lstStyle/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3" action="ppaction://hlinksldjump"/>
              </a:rPr>
              <a:t>Introduction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4" action="ppaction://hlinksldjump"/>
              </a:rPr>
              <a:t>Standard Approach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5" action="ppaction://hlinksldjump"/>
              </a:rPr>
              <a:t>Influence Functional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6" action="ppaction://hlinksldjump"/>
              </a:rPr>
              <a:t>Quantum Fokker-Planck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7" action="ppaction://hlinksldjump"/>
              </a:rPr>
              <a:t>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8" action="ppaction://hlinksldjump"/>
              </a:rPr>
              <a:t>Third-order Nonlinear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9" action="ppaction://hlinksldjump"/>
              </a:rPr>
              <a:t>Master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Multi-state Quantum Fokker-Planck Equations</a:t>
            </a: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Low</a:t>
            </a:r>
            <a:r>
              <a:rPr lang="ja-JP" altLang="en-US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Temperature Correction Terms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1" action="ppaction://hlinksldjump"/>
              </a:rPr>
              <a:t>Imaginary time HEOM 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2" action="ppaction://hlinksldjump"/>
              </a:rPr>
              <a:t>Non-Markovian tests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3" action="ppaction://hlinksldjump"/>
              </a:rPr>
              <a:t>Low-Temp. Q. Fokker-Planck &amp; Smoluchowski Equations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Hierarchy Equations of Motion for </a:t>
            </a:r>
            <a:r>
              <a:rPr lang="en-US" altLang="ja-JP" sz="2000" b="1" dirty="0" err="1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nonOhmic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 Bath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5" action="ppaction://hlinksldjump"/>
              </a:rPr>
              <a:t>Improving a computational performance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6" action="ppaction://hlinksldjump"/>
              </a:rPr>
              <a:t>Stochastic HEOM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7" action="ppaction://hlinksldjump"/>
              </a:rPr>
              <a:t>NonMarkovian09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16246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/>
              <a:t>Time-Convolutionless Redfield equation</a:t>
            </a:r>
            <a:endParaRPr kumimoji="1" lang="ja-JP" altLang="en-US" sz="3600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500166" y="2285992"/>
          <a:ext cx="2565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65360" imgH="685800" progId="Equation.DSMT4">
                  <p:embed/>
                </p:oleObj>
              </mc:Choice>
              <mc:Fallback>
                <p:oleObj name="Equation" r:id="rId2" imgW="2565360" imgH="685800" progId="Equation.DSMT4">
                  <p:embed/>
                  <p:pic>
                    <p:nvPicPr>
                      <p:cNvPr id="83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285992"/>
                        <a:ext cx="2565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06600"/>
              </p:ext>
            </p:extLst>
          </p:nvPr>
        </p:nvGraphicFramePr>
        <p:xfrm>
          <a:off x="-514350" y="3141663"/>
          <a:ext cx="937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72600" imgH="634680" progId="Equation.DSMT4">
                  <p:embed/>
                </p:oleObj>
              </mc:Choice>
              <mc:Fallback>
                <p:oleObj name="Equation" r:id="rId4" imgW="9372600" imgH="634680" progId="Equation.DSMT4">
                  <p:embed/>
                  <p:pic>
                    <p:nvPicPr>
                      <p:cNvPr id="83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4350" y="3141663"/>
                        <a:ext cx="937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42910" y="1428736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00034" y="4071942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</a:t>
            </a:r>
            <a:r>
              <a:rPr lang="en-US" altLang="ja-JP" dirty="0" err="1">
                <a:ea typeface="Arial Unicode MS" panose="020B0604020202020204" pitchFamily="50" charset="-128"/>
              </a:rPr>
              <a:t>convolutionless</a:t>
            </a:r>
            <a:r>
              <a:rPr lang="en-US" altLang="ja-JP" dirty="0">
                <a:ea typeface="Arial Unicode MS" panose="020B0604020202020204" pitchFamily="50" charset="-128"/>
              </a:rPr>
              <a:t> type eq. of motion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472" y="557214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 some case (          ,            )  the 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-order equation agrees with exact eq.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( but it is impossible to include correlated initial condition.)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174" y="4614870"/>
          <a:ext cx="777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736560" progId="Equation.DSMT4">
                  <p:embed/>
                </p:oleObj>
              </mc:Choice>
              <mc:Fallback>
                <p:oleObj name="Equation" r:id="rId6" imgW="7772400" imgH="736560" progId="Equation.DSMT4">
                  <p:embed/>
                  <p:pic>
                    <p:nvPicPr>
                      <p:cNvPr id="83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74" y="4614870"/>
                        <a:ext cx="7772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143504" y="2285992"/>
            <a:ext cx="3053528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Time independent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58016" y="1428736"/>
            <a:ext cx="208582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 err="1">
                <a:ea typeface="Arial Unicode MS" panose="020B0604020202020204" pitchFamily="50" charset="-128"/>
              </a:rPr>
              <a:t>perturbative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1428736"/>
            <a:ext cx="270458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Secular approx.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163731"/>
              </p:ext>
            </p:extLst>
          </p:nvPr>
        </p:nvGraphicFramePr>
        <p:xfrm>
          <a:off x="1500188" y="2300288"/>
          <a:ext cx="29273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685800" progId="Equation.DSMT4">
                  <p:embed/>
                </p:oleObj>
              </mc:Choice>
              <mc:Fallback>
                <p:oleObj name="Equation" r:id="rId8" imgW="2933640" imgH="685800" progId="Equation.DSMT4">
                  <p:embed/>
                  <p:pic>
                    <p:nvPicPr>
                      <p:cNvPr id="83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300288"/>
                        <a:ext cx="29273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4572000" y="1214422"/>
            <a:ext cx="1071570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5643570" y="1214422"/>
            <a:ext cx="785818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V="1">
            <a:off x="7143768" y="1285860"/>
            <a:ext cx="714380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7858148" y="1285860"/>
            <a:ext cx="785818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860032" y="391976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Shibata, Takahashi,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Hashitsume</a:t>
            </a:r>
            <a:r>
              <a:rPr lang="en-US" altLang="ja-JP" sz="1600" dirty="0">
                <a:ea typeface="Arial Unicode MS" panose="020B0604020202020204" pitchFamily="50" charset="-128"/>
              </a:rPr>
              <a:t>, 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J. Stat. Phys. 171, 17 (1977).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7143768" y="2071678"/>
            <a:ext cx="15001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4572000" y="2143116"/>
            <a:ext cx="1857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873638"/>
              </p:ext>
            </p:extLst>
          </p:nvPr>
        </p:nvGraphicFramePr>
        <p:xfrm>
          <a:off x="2222733" y="5654005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41200" progId="Equation.DSMT4">
                  <p:embed/>
                </p:oleObj>
              </mc:Choice>
              <mc:Fallback>
                <p:oleObj name="Equation" r:id="rId10" imgW="596880" imgH="24120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733" y="5654005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97002"/>
              </p:ext>
            </p:extLst>
          </p:nvPr>
        </p:nvGraphicFramePr>
        <p:xfrm>
          <a:off x="2977859" y="5654005"/>
          <a:ext cx="558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241200" progId="Equation.DSMT4">
                  <p:embed/>
                </p:oleObj>
              </mc:Choice>
              <mc:Fallback>
                <p:oleObj name="Equation" r:id="rId12" imgW="558720" imgH="241200" progId="Equation.DSMT4">
                  <p:embed/>
                  <p:pic>
                    <p:nvPicPr>
                      <p:cNvPr id="839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859" y="5654005"/>
                        <a:ext cx="5588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1523329" y="6300336"/>
            <a:ext cx="7120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M. Ban, S. </a:t>
            </a:r>
            <a:r>
              <a:rPr lang="en-US" altLang="ja-JP" dirty="0" err="1">
                <a:ea typeface="Arial Unicode MS" panose="020B0604020202020204" pitchFamily="50" charset="-128"/>
              </a:rPr>
              <a:t>Kitajima</a:t>
            </a:r>
            <a:r>
              <a:rPr lang="en-US" altLang="ja-JP" dirty="0">
                <a:ea typeface="Arial Unicode MS" panose="020B0604020202020204" pitchFamily="50" charset="-128"/>
              </a:rPr>
              <a:t> and F. Shibata,  Phys. </a:t>
            </a:r>
            <a:r>
              <a:rPr lang="en-US" altLang="ja-JP" dirty="0" err="1">
                <a:ea typeface="Arial Unicode MS" panose="020B0604020202020204" pitchFamily="50" charset="-128"/>
              </a:rPr>
              <a:t>Lett</a:t>
            </a:r>
            <a:r>
              <a:rPr lang="en-US" altLang="ja-JP" dirty="0">
                <a:ea typeface="Arial Unicode MS" panose="020B0604020202020204" pitchFamily="50" charset="-128"/>
              </a:rPr>
              <a:t>. A 374, 2324 (2010).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0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450581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2762" y="587205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347864" y="650151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469800" progId="Equation.DSMT4">
                  <p:embed/>
                </p:oleObj>
              </mc:Choice>
              <mc:Fallback>
                <p:oleObj name="Equation" r:id="rId2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963" y="697243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281551" y="2323849"/>
          <a:ext cx="2182596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444240" progId="Equation.DSMT4">
                  <p:embed/>
                </p:oleObj>
              </mc:Choice>
              <mc:Fallback>
                <p:oleObj name="Equation" r:id="rId5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51" y="2323849"/>
                        <a:ext cx="2182596" cy="707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7727891" y="4851247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7891" y="4851247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121387BE-B8B7-5008-677B-55FE63E251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164385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54400" imgH="812520" progId="Equation.DSMT4">
                  <p:embed/>
                </p:oleObj>
              </mc:Choice>
              <mc:Fallback>
                <p:oleObj name="Equation" r:id="rId9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64385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5FE55C-19F1-44D7-82DA-AA358D0C4B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4377" y="3208923"/>
          <a:ext cx="751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518240" imgH="622080" progId="Equation.DSMT4">
                  <p:embed/>
                </p:oleObj>
              </mc:Choice>
              <mc:Fallback>
                <p:oleObj name="Equation" r:id="rId11" imgW="7518240" imgH="62208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9B5FE55C-19F1-44D7-82DA-AA358D0C4B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77" y="3208923"/>
                        <a:ext cx="751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76D0022-BC3E-7E5B-D0D7-974C7E855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491" y="3777755"/>
          <a:ext cx="6756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56120" imgH="1257120" progId="Equation.DSMT4">
                  <p:embed/>
                </p:oleObj>
              </mc:Choice>
              <mc:Fallback>
                <p:oleObj name="Equation" r:id="rId13" imgW="6756120" imgH="12571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876D0022-BC3E-7E5B-D0D7-974C7E855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491" y="3777755"/>
                        <a:ext cx="67564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A383421B-0D57-0096-4FE5-41DEE126E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5208779"/>
          <a:ext cx="26731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65360" imgH="406080" progId="Equation.DSMT4">
                  <p:embed/>
                </p:oleObj>
              </mc:Choice>
              <mc:Fallback>
                <p:oleObj name="Equation" r:id="rId15" imgW="2565360" imgH="40608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A383421B-0D57-0096-4FE5-41DEE126E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208779"/>
                        <a:ext cx="267315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7BBDDBAE-EBF0-DE26-3924-93A249C35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516" y="5739825"/>
          <a:ext cx="60086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65760" imgH="736560" progId="Equation.DSMT4">
                  <p:embed/>
                </p:oleObj>
              </mc:Choice>
              <mc:Fallback>
                <p:oleObj name="Equation" r:id="rId17" imgW="5765760" imgH="73656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7BBDDBAE-EBF0-DE26-3924-93A249C35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516" y="5739825"/>
                        <a:ext cx="60086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1030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5E6F4-0F86-41F6-858F-E4C9E7D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7" y="-21514"/>
            <a:ext cx="8229600" cy="1143000"/>
          </a:xfrm>
        </p:spPr>
        <p:txBody>
          <a:bodyPr/>
          <a:lstStyle/>
          <a:p>
            <a:r>
              <a:rPr lang="en-US" dirty="0"/>
              <a:t>TCL-Redfield vs HEOM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907F93-60FE-4774-9E11-6F6D2901E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6" y="3454619"/>
            <a:ext cx="3446499" cy="10842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F47CAE2-C324-4F59-B15B-5DA7243D7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687" y="2634854"/>
            <a:ext cx="5128496" cy="422314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B3419493-86B8-42F1-AF39-01B5F0486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854111"/>
              </p:ext>
            </p:extLst>
          </p:nvPr>
        </p:nvGraphicFramePr>
        <p:xfrm>
          <a:off x="1698066" y="3068099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B3419493-86B8-42F1-AF39-01B5F0486BB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066" y="3068099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F36EA84-3E21-4AE6-87C5-4060782CD678}"/>
              </a:ext>
            </a:extLst>
          </p:cNvPr>
          <p:cNvSpPr txBox="1"/>
          <p:nvPr/>
        </p:nvSpPr>
        <p:spPr>
          <a:xfrm>
            <a:off x="346104" y="3028269"/>
            <a:ext cx="3502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                     (</a:t>
            </a:r>
            <a:r>
              <a:rPr lang="en-US" altLang="ja-JP" i="1" dirty="0">
                <a:ea typeface="Arial Unicode MS" panose="020B0604020202020204" pitchFamily="50" charset="-128"/>
              </a:rPr>
              <a:t>A</a:t>
            </a:r>
            <a:r>
              <a:rPr lang="en-US" altLang="ja-JP" dirty="0">
                <a:ea typeface="Arial Unicode MS" panose="020B0604020202020204" pitchFamily="50" charset="-128"/>
              </a:rPr>
              <a:t>=1)</a:t>
            </a:r>
          </a:p>
        </p:txBody>
      </p:sp>
      <p:graphicFrame>
        <p:nvGraphicFramePr>
          <p:cNvPr id="24" name="Object 10">
            <a:extLst>
              <a:ext uri="{FF2B5EF4-FFF2-40B4-BE49-F238E27FC236}">
                <a16:creationId xmlns:a16="http://schemas.microsoft.com/office/drawing/2014/main" id="{9F5CB0B5-781C-4003-ACEB-A7FE0A344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8710"/>
              </p:ext>
            </p:extLst>
          </p:nvPr>
        </p:nvGraphicFramePr>
        <p:xfrm>
          <a:off x="7163085" y="2205956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507960" progId="Equation.DSMT4">
                  <p:embed/>
                </p:oleObj>
              </mc:Choice>
              <mc:Fallback>
                <p:oleObj name="Equation" r:id="rId6" imgW="1739880" imgH="507960" progId="Equation.DSMT4">
                  <p:embed/>
                  <p:pic>
                    <p:nvPicPr>
                      <p:cNvPr id="24" name="Object 10">
                        <a:extLst>
                          <a:ext uri="{FF2B5EF4-FFF2-40B4-BE49-F238E27FC236}">
                            <a16:creationId xmlns:a16="http://schemas.microsoft.com/office/drawing/2014/main" id="{9F5CB0B5-781C-4003-ACEB-A7FE0A344C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3085" y="2205956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0">
            <a:extLst>
              <a:ext uri="{FF2B5EF4-FFF2-40B4-BE49-F238E27FC236}">
                <a16:creationId xmlns:a16="http://schemas.microsoft.com/office/drawing/2014/main" id="{8C6738BB-1850-47A8-83EB-2E9090D90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624032"/>
              </p:ext>
            </p:extLst>
          </p:nvPr>
        </p:nvGraphicFramePr>
        <p:xfrm>
          <a:off x="4749672" y="2127638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507960" progId="Equation.DSMT4">
                  <p:embed/>
                </p:oleObj>
              </mc:Choice>
              <mc:Fallback>
                <p:oleObj name="Equation" r:id="rId8" imgW="1917360" imgH="507960" progId="Equation.DSMT4">
                  <p:embed/>
                  <p:pic>
                    <p:nvPicPr>
                      <p:cNvPr id="25" name="Object 10">
                        <a:extLst>
                          <a:ext uri="{FF2B5EF4-FFF2-40B4-BE49-F238E27FC236}">
                            <a16:creationId xmlns:a16="http://schemas.microsoft.com/office/drawing/2014/main" id="{8C6738BB-1850-47A8-83EB-2E9090D90E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672" y="2127638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6BE9A882-7E3D-45D4-8C85-019EDDBADD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3985425" y="4509429"/>
            <a:ext cx="1006955" cy="310251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EC0635A-AD51-4AEB-8620-868CD9120C02}"/>
              </a:ext>
            </a:extLst>
          </p:cNvPr>
          <p:cNvSpPr txBox="1"/>
          <p:nvPr/>
        </p:nvSpPr>
        <p:spPr>
          <a:xfrm>
            <a:off x="5763863" y="2808373"/>
            <a:ext cx="62664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D2342C2-2434-46CE-9E5B-8D816076E68A}"/>
              </a:ext>
            </a:extLst>
          </p:cNvPr>
          <p:cNvSpPr txBox="1"/>
          <p:nvPr/>
        </p:nvSpPr>
        <p:spPr>
          <a:xfrm>
            <a:off x="5763863" y="3994550"/>
            <a:ext cx="62208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7C4F77E5-A4AA-42EA-8433-EED17A2E2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610507"/>
              </p:ext>
            </p:extLst>
          </p:nvPr>
        </p:nvGraphicFramePr>
        <p:xfrm>
          <a:off x="4044562" y="2817718"/>
          <a:ext cx="762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291960" progId="Equation.DSMT4">
                  <p:embed/>
                </p:oleObj>
              </mc:Choice>
              <mc:Fallback>
                <p:oleObj name="Equation" r:id="rId11" imgW="761760" imgH="29196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7C4F77E5-A4AA-42EA-8433-EED17A2E2D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4562" y="2817718"/>
                        <a:ext cx="762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>
            <a:extLst>
              <a:ext uri="{FF2B5EF4-FFF2-40B4-BE49-F238E27FC236}">
                <a16:creationId xmlns:a16="http://schemas.microsoft.com/office/drawing/2014/main" id="{4AD495B0-91EA-4DF1-9F1F-34AA89C0D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104547"/>
              </p:ext>
            </p:extLst>
          </p:nvPr>
        </p:nvGraphicFramePr>
        <p:xfrm>
          <a:off x="6615927" y="2803597"/>
          <a:ext cx="5461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228600" progId="Equation.DSMT4">
                  <p:embed/>
                </p:oleObj>
              </mc:Choice>
              <mc:Fallback>
                <p:oleObj name="Equation" r:id="rId13" imgW="545760" imgH="228600" progId="Equation.DSMT4">
                  <p:embed/>
                  <p:pic>
                    <p:nvPicPr>
                      <p:cNvPr id="30" name="Object 10">
                        <a:extLst>
                          <a:ext uri="{FF2B5EF4-FFF2-40B4-BE49-F238E27FC236}">
                            <a16:creationId xmlns:a16="http://schemas.microsoft.com/office/drawing/2014/main" id="{4AD495B0-91EA-4DF1-9F1F-34AA89C0D01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5927" y="2803597"/>
                        <a:ext cx="546100" cy="201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F47A2E4-97B3-4AD2-BD96-DC2B35699569}"/>
              </a:ext>
            </a:extLst>
          </p:cNvPr>
          <p:cNvSpPr txBox="1"/>
          <p:nvPr/>
        </p:nvSpPr>
        <p:spPr>
          <a:xfrm>
            <a:off x="7366208" y="2712871"/>
            <a:ext cx="692803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74F6E429-F4A6-4DBC-8BA8-C01D0EE1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221379"/>
              </p:ext>
            </p:extLst>
          </p:nvPr>
        </p:nvGraphicFramePr>
        <p:xfrm>
          <a:off x="8344825" y="2831808"/>
          <a:ext cx="482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203040" progId="Equation.DSMT4">
                  <p:embed/>
                </p:oleObj>
              </mc:Choice>
              <mc:Fallback>
                <p:oleObj name="Equation" r:id="rId15" imgW="482400" imgH="203040" progId="Equation.DSMT4">
                  <p:embed/>
                  <p:pic>
                    <p:nvPicPr>
                      <p:cNvPr id="32" name="Object 10">
                        <a:extLst>
                          <a:ext uri="{FF2B5EF4-FFF2-40B4-BE49-F238E27FC236}">
                            <a16:creationId xmlns:a16="http://schemas.microsoft.com/office/drawing/2014/main" id="{74F6E429-F4A6-4DBC-8BA8-C01D0EE17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825" y="2831808"/>
                        <a:ext cx="482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18EF7BC-A05A-4B90-A78F-F6C985EFB0D8}"/>
              </a:ext>
            </a:extLst>
          </p:cNvPr>
          <p:cNvSpPr txBox="1"/>
          <p:nvPr/>
        </p:nvSpPr>
        <p:spPr>
          <a:xfrm>
            <a:off x="7438712" y="530250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4" name="Object 10">
            <a:extLst>
              <a:ext uri="{FF2B5EF4-FFF2-40B4-BE49-F238E27FC236}">
                <a16:creationId xmlns:a16="http://schemas.microsoft.com/office/drawing/2014/main" id="{C27C8615-0DC1-48F7-BB8B-49186E21E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3951"/>
              </p:ext>
            </p:extLst>
          </p:nvPr>
        </p:nvGraphicFramePr>
        <p:xfrm>
          <a:off x="8221537" y="530870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4240" imgH="203040" progId="Equation.DSMT4">
                  <p:embed/>
                </p:oleObj>
              </mc:Choice>
              <mc:Fallback>
                <p:oleObj name="Equation" r:id="rId17" imgW="444240" imgH="203040" progId="Equation.DSMT4">
                  <p:embed/>
                  <p:pic>
                    <p:nvPicPr>
                      <p:cNvPr id="34" name="Object 10">
                        <a:extLst>
                          <a:ext uri="{FF2B5EF4-FFF2-40B4-BE49-F238E27FC236}">
                            <a16:creationId xmlns:a16="http://schemas.microsoft.com/office/drawing/2014/main" id="{C27C8615-0DC1-48F7-BB8B-49186E21E2C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1537" y="530870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EBD37943-1E94-45C6-88B3-4CFEE315D0F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6390259" y="4371675"/>
            <a:ext cx="678358" cy="39194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2DEE2A-91BB-4B35-B0EC-29EC7B642D4F}"/>
              </a:ext>
            </a:extLst>
          </p:cNvPr>
          <p:cNvSpPr txBox="1"/>
          <p:nvPr/>
        </p:nvSpPr>
        <p:spPr>
          <a:xfrm>
            <a:off x="5874440" y="5286880"/>
            <a:ext cx="52512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40" name="Object 10">
            <a:extLst>
              <a:ext uri="{FF2B5EF4-FFF2-40B4-BE49-F238E27FC236}">
                <a16:creationId xmlns:a16="http://schemas.microsoft.com/office/drawing/2014/main" id="{1282FD91-9D8C-4305-8C7C-8EE92B29A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68887"/>
              </p:ext>
            </p:extLst>
          </p:nvPr>
        </p:nvGraphicFramePr>
        <p:xfrm>
          <a:off x="8446676" y="4075009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40" name="Object 10">
                        <a:extLst>
                          <a:ext uri="{FF2B5EF4-FFF2-40B4-BE49-F238E27FC236}">
                            <a16:creationId xmlns:a16="http://schemas.microsoft.com/office/drawing/2014/main" id="{1282FD91-9D8C-4305-8C7C-8EE92B29A3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676" y="4075009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3BD2D4F7-877F-4F8F-B4C4-307AE841700E}"/>
              </a:ext>
            </a:extLst>
          </p:cNvPr>
          <p:cNvCxnSpPr>
            <a:cxnSpLocks/>
          </p:cNvCxnSpPr>
          <p:nvPr/>
        </p:nvCxnSpPr>
        <p:spPr>
          <a:xfrm flipH="1">
            <a:off x="5657077" y="3282221"/>
            <a:ext cx="653153" cy="1304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112BD9B-21ED-4F98-82E1-EB49C2211F38}"/>
              </a:ext>
            </a:extLst>
          </p:cNvPr>
          <p:cNvCxnSpPr>
            <a:cxnSpLocks/>
          </p:cNvCxnSpPr>
          <p:nvPr/>
        </p:nvCxnSpPr>
        <p:spPr>
          <a:xfrm flipH="1">
            <a:off x="5728371" y="3445937"/>
            <a:ext cx="581859" cy="24464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A7D337-C265-485C-83B6-FDA57A96C432}"/>
              </a:ext>
            </a:extLst>
          </p:cNvPr>
          <p:cNvSpPr txBox="1"/>
          <p:nvPr/>
        </p:nvSpPr>
        <p:spPr>
          <a:xfrm>
            <a:off x="6258046" y="3118648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HEOM</a:t>
            </a:r>
          </a:p>
          <a:p>
            <a:r>
              <a:rPr lang="en-US" sz="1200" dirty="0">
                <a:solidFill>
                  <a:srgbClr val="0066FF"/>
                </a:solidFill>
              </a:rPr>
              <a:t>TCL-RE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EEE479D8-A969-42CC-9463-44D54B56637B}"/>
              </a:ext>
            </a:extLst>
          </p:cNvPr>
          <p:cNvCxnSpPr>
            <a:cxnSpLocks/>
          </p:cNvCxnSpPr>
          <p:nvPr/>
        </p:nvCxnSpPr>
        <p:spPr>
          <a:xfrm>
            <a:off x="6906118" y="3465650"/>
            <a:ext cx="491553" cy="18764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71579DB-D4E3-45C4-A6FB-B5CA7E621474}"/>
              </a:ext>
            </a:extLst>
          </p:cNvPr>
          <p:cNvCxnSpPr>
            <a:cxnSpLocks/>
          </p:cNvCxnSpPr>
          <p:nvPr/>
        </p:nvCxnSpPr>
        <p:spPr>
          <a:xfrm>
            <a:off x="7132067" y="3201998"/>
            <a:ext cx="900968" cy="6060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2">
            <a:extLst>
              <a:ext uri="{FF2B5EF4-FFF2-40B4-BE49-F238E27FC236}">
                <a16:creationId xmlns:a16="http://schemas.microsoft.com/office/drawing/2014/main" id="{E90858D8-7571-47B6-A56A-CD4661C0B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30414"/>
              </p:ext>
            </p:extLst>
          </p:nvPr>
        </p:nvGraphicFramePr>
        <p:xfrm>
          <a:off x="6711169" y="1473507"/>
          <a:ext cx="17129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14320" imgH="634680" progId="Equation.DSMT4">
                  <p:embed/>
                </p:oleObj>
              </mc:Choice>
              <mc:Fallback>
                <p:oleObj name="Equation" r:id="rId22" imgW="1714320" imgH="634680" progId="Equation.DSMT4">
                  <p:embed/>
                  <p:pic>
                    <p:nvPicPr>
                      <p:cNvPr id="48" name="Object 2">
                        <a:extLst>
                          <a:ext uri="{FF2B5EF4-FFF2-40B4-BE49-F238E27FC236}">
                            <a16:creationId xmlns:a16="http://schemas.microsoft.com/office/drawing/2014/main" id="{E90858D8-7571-47B6-A56A-CD4661C0B8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169" y="1473507"/>
                        <a:ext cx="171291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" name="図 48">
            <a:extLst>
              <a:ext uri="{FF2B5EF4-FFF2-40B4-BE49-F238E27FC236}">
                <a16:creationId xmlns:a16="http://schemas.microsoft.com/office/drawing/2014/main" id="{4F6D659A-CA08-4539-B4A8-9C21FEB3AEB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982883" y="1424493"/>
            <a:ext cx="5055476" cy="78595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FB6E212E-3D1E-4E4B-A03D-FFA13CA8BCF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991254" y="228745"/>
            <a:ext cx="1006775" cy="734241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A06C12B-E2E1-4052-9EB2-49BECD0674CD}"/>
              </a:ext>
            </a:extLst>
          </p:cNvPr>
          <p:cNvSpPr txBox="1"/>
          <p:nvPr/>
        </p:nvSpPr>
        <p:spPr>
          <a:xfrm>
            <a:off x="6019300" y="1584972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A8B3117-1421-44D9-AFCB-D955A36AE2E4}"/>
              </a:ext>
            </a:extLst>
          </p:cNvPr>
          <p:cNvSpPr txBox="1"/>
          <p:nvPr/>
        </p:nvSpPr>
        <p:spPr>
          <a:xfrm>
            <a:off x="982883" y="943411"/>
            <a:ext cx="83529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Koyanagi</a:t>
            </a:r>
            <a:r>
              <a:rPr lang="en-US" altLang="ja-JP" sz="1600" dirty="0"/>
              <a:t> and Y.  Tanimura, </a:t>
            </a:r>
            <a:r>
              <a:rPr lang="en-US" altLang="ja-JP" sz="1600" dirty="0">
                <a:hlinkClick r:id="rId26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6"/>
              </a:rPr>
              <a:t>162501</a:t>
            </a:r>
            <a:r>
              <a:rPr lang="en-US" altLang="ja-JP" sz="1600" dirty="0">
                <a:hlinkClick r:id="rId26"/>
              </a:rPr>
              <a:t> (2024).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5139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Higher-order terms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5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-699211" y="944033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31" y="1349084"/>
            <a:ext cx="2714462" cy="2754735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3381076" y="962838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96" y="1359146"/>
            <a:ext cx="2777291" cy="2874069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316291" y="1515264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Anti-symmetric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43858" y="3967981"/>
            <a:ext cx="3470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S-B coherence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57" y="4511676"/>
            <a:ext cx="3037653" cy="2294967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30057" y="4888471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</a:t>
            </a:r>
            <a:endParaRPr lang="en-US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45198" y="5223272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Un-factorized </a:t>
            </a: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2512798" y="4049436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697" y="4478048"/>
            <a:ext cx="2808312" cy="236222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813760" y="172392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976391" y="5708051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321776" y="5684463"/>
            <a:ext cx="275579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Rectangle 21"/>
          <p:cNvSpPr>
            <a:spLocks/>
          </p:cNvSpPr>
          <p:nvPr/>
        </p:nvSpPr>
        <p:spPr bwMode="auto">
          <a:xfrm>
            <a:off x="7190608" y="5073137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Dynamical corr.</a:t>
            </a:r>
          </a:p>
        </p:txBody>
      </p:sp>
      <p:cxnSp>
        <p:nvCxnSpPr>
          <p:cNvPr id="27" name="直線矢印コネクタ 26"/>
          <p:cNvCxnSpPr/>
          <p:nvPr/>
        </p:nvCxnSpPr>
        <p:spPr>
          <a:xfrm flipH="1">
            <a:off x="5576391" y="5358708"/>
            <a:ext cx="1494924" cy="3762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flipH="1">
            <a:off x="6208769" y="5373216"/>
            <a:ext cx="862546" cy="578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正方形/長方形 19"/>
          <p:cNvSpPr>
            <a:spLocks noChangeArrowheads="1"/>
          </p:cNvSpPr>
          <p:nvPr/>
        </p:nvSpPr>
        <p:spPr bwMode="auto">
          <a:xfrm>
            <a:off x="251520" y="136628"/>
            <a:ext cx="81547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Non-Markovian tests for “exact” calculations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919697" y="625326"/>
            <a:ext cx="433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Non-Markovian Test: JCP</a:t>
            </a:r>
            <a:r>
              <a:rPr lang="en-US" altLang="ja-JP" sz="1600" b="1" dirty="0">
                <a:solidFill>
                  <a:srgbClr val="0070C0"/>
                </a:solidFill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</a:rPr>
              <a:t>, 144110 (2015).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57823" y="2327822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823" y="2327822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6323853" y="2221627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58720" imgH="203040" progId="Equation.DSMT4">
                  <p:embed/>
                </p:oleObj>
              </mc:Choice>
              <mc:Fallback>
                <p:oleObj name="Equation" r:id="rId8" imgW="558720" imgH="203040" progId="Equation.DSMT4">
                  <p:embed/>
                  <p:pic>
                    <p:nvPicPr>
                      <p:cNvPr id="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853" y="2221627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582993" y="2635390"/>
            <a:ext cx="18469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dephasing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109169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121840" y="3148442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40" y="3148442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622337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1341819" y="5084910"/>
          <a:ext cx="271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787320" progId="Equation.DSMT4">
                  <p:embed/>
                </p:oleObj>
              </mc:Choice>
              <mc:Fallback>
                <p:oleObj name="Equation" r:id="rId8" imgW="2717640" imgH="78732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819" y="5084910"/>
                        <a:ext cx="271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74015" y="4040788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99708" y="4100826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980861" y="4460910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566711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正方形/長方形 13"/>
          <p:cNvSpPr>
            <a:spLocks noChangeArrowheads="1"/>
          </p:cNvSpPr>
          <p:nvPr/>
        </p:nvSpPr>
        <p:spPr bwMode="auto">
          <a:xfrm>
            <a:off x="6824658" y="4410535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正方形/長方形 13"/>
          <p:cNvSpPr>
            <a:spLocks noChangeArrowheads="1"/>
          </p:cNvSpPr>
          <p:nvPr/>
        </p:nvSpPr>
        <p:spPr bwMode="auto">
          <a:xfrm>
            <a:off x="4574456" y="4410535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" name="オブジェクト 42"/>
          <p:cNvGraphicFramePr>
            <a:graphicFrameLocks noChangeAspect="1"/>
          </p:cNvGraphicFramePr>
          <p:nvPr/>
        </p:nvGraphicFramePr>
        <p:xfrm>
          <a:off x="4979988" y="48672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30120" progId="Equation.DSMT4">
                  <p:embed/>
                </p:oleObj>
              </mc:Choice>
              <mc:Fallback>
                <p:oleObj name="Equation" r:id="rId11" imgW="799920" imgH="330120" progId="Equation.DSMT4">
                  <p:embed/>
                  <p:pic>
                    <p:nvPicPr>
                      <p:cNvPr id="43" name="オブジェクト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48672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7223125" y="49053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330120" progId="Equation.DSMT4">
                  <p:embed/>
                </p:oleObj>
              </mc:Choice>
              <mc:Fallback>
                <p:oleObj name="Equation" r:id="rId13" imgW="799920" imgH="33012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25" y="49053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正方形/長方形 44"/>
          <p:cNvSpPr/>
          <p:nvPr/>
        </p:nvSpPr>
        <p:spPr>
          <a:xfrm>
            <a:off x="6007096" y="6415714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Photon echo</a:t>
            </a:r>
            <a:endParaRPr lang="ja-JP" altLang="en-US" dirty="0"/>
          </a:p>
        </p:txBody>
      </p:sp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1335777" y="5155789"/>
          <a:ext cx="1625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698400" progId="Equation.DSMT4">
                  <p:embed/>
                </p:oleObj>
              </mc:Choice>
              <mc:Fallback>
                <p:oleObj name="Equation" r:id="rId15" imgW="1625400" imgH="698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777" y="5155789"/>
                        <a:ext cx="1625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174" y="5382657"/>
            <a:ext cx="350425" cy="39117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253" y="5322050"/>
            <a:ext cx="410721" cy="45847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95" y="5353756"/>
            <a:ext cx="404602" cy="45164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443" y="5746981"/>
            <a:ext cx="404602" cy="451649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10" y="5832123"/>
            <a:ext cx="410721" cy="458479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36" y="5765168"/>
            <a:ext cx="436830" cy="487625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55" y="5254104"/>
            <a:ext cx="436830" cy="487625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718" y="5254105"/>
            <a:ext cx="436830" cy="48762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26" y="5640935"/>
            <a:ext cx="443210" cy="494746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3" y="5703685"/>
            <a:ext cx="410953" cy="458738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274" y="5413572"/>
            <a:ext cx="410953" cy="4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0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>
                <a:latin typeface="Times" charset="0"/>
                <a:ea typeface="ＭＳ Ｐゴシック" charset="-128"/>
                <a:cs typeface="Times" charset="0"/>
                <a:sym typeface="Times" charset="0"/>
              </a:rPr>
              <a:t>Linear Response: static vs motional narrowing limit</a:t>
            </a:r>
            <a:endParaRPr lang="en-US" altLang="ja-JP" sz="2600" b="1" dirty="0">
              <a:latin typeface="Times" charset="0"/>
              <a:ea typeface="ＭＳ Ｐゴシック" charset="-128"/>
              <a:cs typeface="Times" charset="0"/>
              <a:sym typeface="Times" charset="0"/>
            </a:endParaRPr>
          </a:p>
        </p:txBody>
      </p:sp>
      <p:graphicFrame>
        <p:nvGraphicFramePr>
          <p:cNvPr id="1447957" name="Object 21"/>
          <p:cNvGraphicFramePr>
            <a:graphicFrameLocks noChangeAspect="1"/>
          </p:cNvGraphicFramePr>
          <p:nvPr/>
        </p:nvGraphicFramePr>
        <p:xfrm>
          <a:off x="1257303" y="1179723"/>
          <a:ext cx="2311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11200" imgH="698400" progId="Equation.DSMT4">
                  <p:embed/>
                </p:oleObj>
              </mc:Choice>
              <mc:Fallback>
                <p:oleObj name="Equation" r:id="rId3" imgW="2311200" imgH="698400" progId="Equation.DSMT4">
                  <p:embed/>
                  <p:pic>
                    <p:nvPicPr>
                      <p:cNvPr id="14479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3" y="1179723"/>
                        <a:ext cx="23114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正方形/長方形 84"/>
          <p:cNvSpPr/>
          <p:nvPr/>
        </p:nvSpPr>
        <p:spPr>
          <a:xfrm>
            <a:off x="388904" y="790848"/>
            <a:ext cx="4214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Line shape function ( = stochastic model)</a:t>
            </a:r>
            <a:endParaRPr lang="ja-JP" altLang="en-US" dirty="0"/>
          </a:p>
        </p:txBody>
      </p:sp>
      <p:sp>
        <p:nvSpPr>
          <p:cNvPr id="86" name="正方形/長方形 85"/>
          <p:cNvSpPr/>
          <p:nvPr/>
        </p:nvSpPr>
        <p:spPr>
          <a:xfrm>
            <a:off x="529007" y="1942415"/>
            <a:ext cx="29504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Linear absorption spectrum</a:t>
            </a:r>
            <a:endParaRPr lang="ja-JP" altLang="en-US" dirty="0"/>
          </a:p>
        </p:txBody>
      </p:sp>
      <p:graphicFrame>
        <p:nvGraphicFramePr>
          <p:cNvPr id="74" name="オブジェクト 73"/>
          <p:cNvGraphicFramePr>
            <a:graphicFrameLocks noGrp="1" noChangeAspect="1"/>
          </p:cNvGraphicFramePr>
          <p:nvPr/>
        </p:nvGraphicFramePr>
        <p:xfrm>
          <a:off x="4257488" y="1170433"/>
          <a:ext cx="2082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82600" imgH="736560" progId="Equation.DSMT4">
                  <p:embed/>
                </p:oleObj>
              </mc:Choice>
              <mc:Fallback>
                <p:oleObj name="Equation" r:id="rId5" imgW="2082600" imgH="736560" progId="Equation.DSMT4">
                  <p:embed/>
                  <p:pic>
                    <p:nvPicPr>
                      <p:cNvPr id="74" name="オブジェクト 7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7488" y="1170433"/>
                        <a:ext cx="2082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3537" y="1396059"/>
            <a:ext cx="1272381" cy="1428350"/>
          </a:xfrm>
          <a:prstGeom prst="rect">
            <a:avLst/>
          </a:prstGeom>
        </p:spPr>
      </p:pic>
      <p:cxnSp>
        <p:nvCxnSpPr>
          <p:cNvPr id="80" name="直線コネクタ 79"/>
          <p:cNvCxnSpPr/>
          <p:nvPr/>
        </p:nvCxnSpPr>
        <p:spPr>
          <a:xfrm flipH="1">
            <a:off x="7228616" y="2500651"/>
            <a:ext cx="1232278" cy="3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7228616" y="1413404"/>
            <a:ext cx="1302222" cy="2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12"/>
          <p:cNvGraphicFramePr>
            <a:graphicFrameLocks noChangeAspect="1"/>
          </p:cNvGraphicFramePr>
          <p:nvPr/>
        </p:nvGraphicFramePr>
        <p:xfrm>
          <a:off x="1101507" y="2431868"/>
          <a:ext cx="30734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73320" imgH="507960" progId="Equation.DSMT4">
                  <p:embed/>
                </p:oleObj>
              </mc:Choice>
              <mc:Fallback>
                <p:oleObj name="Equation" r:id="rId8" imgW="3073320" imgH="507960" progId="Equation.DSMT4">
                  <p:embed/>
                  <p:pic>
                    <p:nvPicPr>
                      <p:cNvPr id="52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1507" y="2431868"/>
                        <a:ext cx="3073400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362369" y="3189040"/>
            <a:ext cx="2672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Motional narrowing limit: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4" name="Object 21"/>
          <p:cNvGraphicFramePr>
            <a:graphicFrameLocks noChangeAspect="1"/>
          </p:cNvGraphicFramePr>
          <p:nvPr/>
        </p:nvGraphicFramePr>
        <p:xfrm>
          <a:off x="2937344" y="3217031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61760" imgH="330120" progId="Equation.DSMT4">
                  <p:embed/>
                </p:oleObj>
              </mc:Choice>
              <mc:Fallback>
                <p:oleObj name="Equation" r:id="rId10" imgW="761760" imgH="330120" progId="Equation.DSMT4">
                  <p:embed/>
                  <p:pic>
                    <p:nvPicPr>
                      <p:cNvPr id="54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7344" y="3217031"/>
                        <a:ext cx="762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21"/>
          <p:cNvGraphicFramePr>
            <a:graphicFrameLocks noChangeAspect="1"/>
          </p:cNvGraphicFramePr>
          <p:nvPr/>
        </p:nvGraphicFramePr>
        <p:xfrm>
          <a:off x="3886334" y="3119697"/>
          <a:ext cx="624720" cy="536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12520" imgH="698400" progId="Equation.DSMT4">
                  <p:embed/>
                </p:oleObj>
              </mc:Choice>
              <mc:Fallback>
                <p:oleObj name="Equation" r:id="rId12" imgW="812520" imgH="698400" progId="Equation.DSMT4">
                  <p:embed/>
                  <p:pic>
                    <p:nvPicPr>
                      <p:cNvPr id="56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334" y="3119697"/>
                        <a:ext cx="624720" cy="5368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21"/>
          <p:cNvGraphicFramePr>
            <a:graphicFrameLocks noChangeAspect="1"/>
          </p:cNvGraphicFramePr>
          <p:nvPr/>
        </p:nvGraphicFramePr>
        <p:xfrm>
          <a:off x="694895" y="3835120"/>
          <a:ext cx="1003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02960" imgH="304560" progId="Equation.DSMT4">
                  <p:embed/>
                </p:oleObj>
              </mc:Choice>
              <mc:Fallback>
                <p:oleObj name="Equation" r:id="rId14" imgW="1002960" imgH="304560" progId="Equation.DSMT4">
                  <p:embed/>
                  <p:pic>
                    <p:nvPicPr>
                      <p:cNvPr id="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95" y="3835120"/>
                        <a:ext cx="1003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正方形/長方形 57"/>
          <p:cNvSpPr/>
          <p:nvPr/>
        </p:nvSpPr>
        <p:spPr>
          <a:xfrm>
            <a:off x="388904" y="4632425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Slow modulation limit</a:t>
            </a:r>
            <a:r>
              <a:rPr lang="en-US" altLang="ja-JP" dirty="0"/>
              <a:t>:</a:t>
            </a:r>
            <a:endParaRPr lang="ja-JP" altLang="en-US" dirty="0"/>
          </a:p>
        </p:txBody>
      </p:sp>
      <p:graphicFrame>
        <p:nvGraphicFramePr>
          <p:cNvPr id="59" name="Object 21"/>
          <p:cNvGraphicFramePr>
            <a:graphicFrameLocks noChangeAspect="1"/>
          </p:cNvGraphicFramePr>
          <p:nvPr/>
        </p:nvGraphicFramePr>
        <p:xfrm>
          <a:off x="2742727" y="4651991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61760" imgH="330120" progId="Equation.DSMT4">
                  <p:embed/>
                </p:oleObj>
              </mc:Choice>
              <mc:Fallback>
                <p:oleObj name="Equation" r:id="rId16" imgW="761760" imgH="330120" progId="Equation.DSMT4">
                  <p:embed/>
                  <p:pic>
                    <p:nvPicPr>
                      <p:cNvPr id="59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2727" y="4651991"/>
                        <a:ext cx="762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21"/>
          <p:cNvGraphicFramePr>
            <a:graphicFrameLocks noChangeAspect="1"/>
          </p:cNvGraphicFramePr>
          <p:nvPr/>
        </p:nvGraphicFramePr>
        <p:xfrm>
          <a:off x="579931" y="5128303"/>
          <a:ext cx="3289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288960" imgH="609480" progId="Equation.DSMT4">
                  <p:embed/>
                </p:oleObj>
              </mc:Choice>
              <mc:Fallback>
                <p:oleObj name="Equation" r:id="rId18" imgW="3288960" imgH="609480" progId="Equation.DSMT4">
                  <p:embed/>
                  <p:pic>
                    <p:nvPicPr>
                      <p:cNvPr id="6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931" y="5128303"/>
                        <a:ext cx="3289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図 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909569" y="2098502"/>
            <a:ext cx="1210463" cy="882790"/>
          </a:xfrm>
          <a:prstGeom prst="rect">
            <a:avLst/>
          </a:prstGeom>
        </p:spPr>
      </p:pic>
      <p:sp>
        <p:nvSpPr>
          <p:cNvPr id="21" name="正方形/長方形 13"/>
          <p:cNvSpPr>
            <a:spLocks noChangeArrowheads="1"/>
          </p:cNvSpPr>
          <p:nvPr/>
        </p:nvSpPr>
        <p:spPr bwMode="auto">
          <a:xfrm>
            <a:off x="7191880" y="3212721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833" y="4098091"/>
            <a:ext cx="436830" cy="48762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441" y="3671250"/>
            <a:ext cx="436830" cy="48762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104" y="3671251"/>
            <a:ext cx="436830" cy="48762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579" y="4117926"/>
            <a:ext cx="410953" cy="458738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799" y="3783202"/>
            <a:ext cx="410953" cy="458738"/>
          </a:xfrm>
          <a:prstGeom prst="rect">
            <a:avLst/>
          </a:prstGeom>
        </p:spPr>
      </p:pic>
      <p:sp>
        <p:nvSpPr>
          <p:cNvPr id="28" name="正方形/長方形 13"/>
          <p:cNvSpPr>
            <a:spLocks noChangeArrowheads="1"/>
          </p:cNvSpPr>
          <p:nvPr/>
        </p:nvSpPr>
        <p:spPr bwMode="auto">
          <a:xfrm>
            <a:off x="7198870" y="4972292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071" y="5549771"/>
            <a:ext cx="350425" cy="391172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150" y="5489164"/>
            <a:ext cx="410721" cy="458479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992" y="5520870"/>
            <a:ext cx="404602" cy="451649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340" y="5914095"/>
            <a:ext cx="404602" cy="451649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207" y="5999237"/>
            <a:ext cx="410721" cy="458479"/>
          </a:xfrm>
          <a:prstGeom prst="rect">
            <a:avLst/>
          </a:prstGeom>
        </p:spPr>
      </p:pic>
      <p:graphicFrame>
        <p:nvGraphicFramePr>
          <p:cNvPr id="36" name="Object 12"/>
          <p:cNvGraphicFramePr>
            <a:graphicFrameLocks noChangeAspect="1"/>
          </p:cNvGraphicFramePr>
          <p:nvPr/>
        </p:nvGraphicFramePr>
        <p:xfrm>
          <a:off x="2206337" y="3908494"/>
          <a:ext cx="23241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323800" imgH="698400" progId="Equation.DSMT4">
                  <p:embed/>
                </p:oleObj>
              </mc:Choice>
              <mc:Fallback>
                <p:oleObj name="Equation" r:id="rId26" imgW="2323800" imgH="698400" progId="Equation.DSMT4">
                  <p:embed/>
                  <p:pic>
                    <p:nvPicPr>
                      <p:cNvPr id="36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337" y="3908494"/>
                        <a:ext cx="2324100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12"/>
          <p:cNvGraphicFramePr>
            <a:graphicFrameLocks noChangeAspect="1"/>
          </p:cNvGraphicFramePr>
          <p:nvPr/>
        </p:nvGraphicFramePr>
        <p:xfrm>
          <a:off x="2476500" y="6245225"/>
          <a:ext cx="18034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803240" imgH="380880" progId="Equation.DSMT4">
                  <p:embed/>
                </p:oleObj>
              </mc:Choice>
              <mc:Fallback>
                <p:oleObj name="Equation" r:id="rId28" imgW="1803240" imgH="380880" progId="Equation.DSMT4">
                  <p:embed/>
                  <p:pic>
                    <p:nvPicPr>
                      <p:cNvPr id="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6245225"/>
                        <a:ext cx="1803400" cy="354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21"/>
          <p:cNvGraphicFramePr>
            <a:graphicFrameLocks noChangeAspect="1"/>
          </p:cNvGraphicFramePr>
          <p:nvPr/>
        </p:nvGraphicFramePr>
        <p:xfrm>
          <a:off x="913452" y="5825168"/>
          <a:ext cx="647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47640" imgH="596880" progId="Equation.DSMT4">
                  <p:embed/>
                </p:oleObj>
              </mc:Choice>
              <mc:Fallback>
                <p:oleObj name="Equation" r:id="rId30" imgW="647640" imgH="596880" progId="Equation.DSMT4">
                  <p:embed/>
                  <p:pic>
                    <p:nvPicPr>
                      <p:cNvPr id="4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3452" y="5825168"/>
                        <a:ext cx="6477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図 10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00617" y="3117339"/>
            <a:ext cx="2204430" cy="1762479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5148995" y="3337460"/>
            <a:ext cx="10198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Lorentzian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862927" y="4959721"/>
            <a:ext cx="2294024" cy="1942840"/>
          </a:xfrm>
          <a:prstGeom prst="rect">
            <a:avLst/>
          </a:prstGeom>
        </p:spPr>
      </p:pic>
      <p:sp>
        <p:nvSpPr>
          <p:cNvPr id="44" name="正方形/長方形 43"/>
          <p:cNvSpPr/>
          <p:nvPr/>
        </p:nvSpPr>
        <p:spPr>
          <a:xfrm>
            <a:off x="5120297" y="5248437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</a:rPr>
              <a:t>Gaussian</a:t>
            </a:r>
            <a:endParaRPr lang="ja-JP" alt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2152590" y="3591841"/>
            <a:ext cx="10198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Lorentzian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2184371" y="5818630"/>
            <a:ext cx="9412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chemeClr val="tx2">
                    <a:lumMod val="75000"/>
                  </a:schemeClr>
                </a:solidFill>
              </a:rPr>
              <a:t>Gaussian</a:t>
            </a:r>
            <a:endParaRPr lang="ja-JP" alt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058156"/>
              </p:ext>
            </p:extLst>
          </p:nvPr>
        </p:nvGraphicFramePr>
        <p:xfrm>
          <a:off x="6457558" y="6455335"/>
          <a:ext cx="25273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2527200" imgH="444240" progId="Equation.DSMT4">
                  <p:embed/>
                </p:oleObj>
              </mc:Choice>
              <mc:Fallback>
                <p:oleObj name="Equation" r:id="rId34" imgW="2527200" imgH="44424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7558" y="6455335"/>
                        <a:ext cx="2527300" cy="4143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282840"/>
              </p:ext>
            </p:extLst>
          </p:nvPr>
        </p:nvGraphicFramePr>
        <p:xfrm>
          <a:off x="7932575" y="6491649"/>
          <a:ext cx="6477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647640" imgH="330120" progId="Equation.DSMT4">
                  <p:embed/>
                </p:oleObj>
              </mc:Choice>
              <mc:Fallback>
                <p:oleObj name="Equation" r:id="rId36" imgW="647640" imgH="330120" progId="Equation.DSMT4">
                  <p:embed/>
                  <p:pic>
                    <p:nvPicPr>
                      <p:cNvPr id="5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2575" y="6491649"/>
                        <a:ext cx="647700" cy="306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0663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8" grpId="0"/>
      <p:bldP spid="21" grpId="0"/>
      <p:bldP spid="28" grpId="0"/>
      <p:bldP spid="10" grpId="0"/>
      <p:bldP spid="44" grpId="0"/>
      <p:bldP spid="47" grpId="0"/>
      <p:bldP spid="4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 dirty="0">
                <a:latin typeface="Times" charset="0"/>
                <a:ea typeface="ＭＳ Ｐゴシック" charset="-128"/>
                <a:cs typeface="Times" charset="0"/>
                <a:sym typeface="Times" charset="0"/>
              </a:rPr>
              <a:t>Three-pulse photon echo (response function theory)</a:t>
            </a:r>
          </a:p>
        </p:txBody>
      </p:sp>
      <p:graphicFrame>
        <p:nvGraphicFramePr>
          <p:cNvPr id="1447937" name="Object 12"/>
          <p:cNvGraphicFramePr>
            <a:graphicFrameLocks noChangeAspect="1"/>
          </p:cNvGraphicFramePr>
          <p:nvPr/>
        </p:nvGraphicFramePr>
        <p:xfrm>
          <a:off x="540549" y="3746128"/>
          <a:ext cx="77724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772400" imgH="482400" progId="Equation.DSMT4">
                  <p:embed/>
                </p:oleObj>
              </mc:Choice>
              <mc:Fallback>
                <p:oleObj name="Equation" r:id="rId3" imgW="7772400" imgH="482400" progId="Equation.DSMT4">
                  <p:embed/>
                  <p:pic>
                    <p:nvPicPr>
                      <p:cNvPr id="14479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549" y="3746128"/>
                        <a:ext cx="7772400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/>
          <p:cNvCxnSpPr/>
          <p:nvPr/>
        </p:nvCxnSpPr>
        <p:spPr>
          <a:xfrm rot="16200000" flipV="1">
            <a:off x="7124126" y="2265174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rot="16200000" flipV="1">
            <a:off x="6556404" y="2252530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16200000" flipV="1">
            <a:off x="5690309" y="2272222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rot="16200000" flipV="1">
            <a:off x="5117770" y="2265872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6939251" y="2679734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6372346" y="976986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6939251" y="993809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テキスト ボックス 21"/>
          <p:cNvSpPr txBox="1">
            <a:spLocks noChangeArrowheads="1"/>
          </p:cNvSpPr>
          <p:nvPr/>
        </p:nvSpPr>
        <p:spPr bwMode="auto">
          <a:xfrm>
            <a:off x="6438933" y="666677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16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25"/>
          <p:cNvGraphicFramePr>
            <a:graphicFrameLocks noChangeAspect="1"/>
          </p:cNvGraphicFramePr>
          <p:nvPr/>
        </p:nvGraphicFramePr>
        <p:xfrm>
          <a:off x="6405522" y="3030571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04560" progId="Equation.DSMT4">
                  <p:embed/>
                </p:oleObj>
              </mc:Choice>
              <mc:Fallback>
                <p:oleObj name="Equation" r:id="rId5" imgW="457200" imgH="304560" progId="Equation.DSMT4">
                  <p:embed/>
                  <p:pic>
                    <p:nvPicPr>
                      <p:cNvPr id="2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5522" y="3030571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6424572" y="2190783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2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4572" y="2190783"/>
                        <a:ext cx="431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7"/>
          <p:cNvGraphicFramePr>
            <a:graphicFrameLocks noChangeAspect="1"/>
          </p:cNvGraphicFramePr>
          <p:nvPr/>
        </p:nvGraphicFramePr>
        <p:xfrm>
          <a:off x="6421233" y="1352583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304560" progId="Equation.DSMT4">
                  <p:embed/>
                </p:oleObj>
              </mc:Choice>
              <mc:Fallback>
                <p:oleObj name="Equation" r:id="rId9" imgW="457200" imgH="304560" progId="Equation.DSMT4">
                  <p:embed/>
                  <p:pic>
                    <p:nvPicPr>
                      <p:cNvPr id="2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1233" y="1352583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6373062" y="2703547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6371474" y="1914559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H="1">
            <a:off x="6939251" y="1901859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6300037" y="2622584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6858289" y="1832009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6295274" y="916022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6859876" y="3457609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H="1">
            <a:off x="8377831" y="2680624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7808522" y="983642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8376244" y="989937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39" name="テキスト ボックス 38"/>
          <p:cNvSpPr txBox="1">
            <a:spLocks noChangeArrowheads="1"/>
          </p:cNvSpPr>
          <p:nvPr/>
        </p:nvSpPr>
        <p:spPr bwMode="auto">
          <a:xfrm>
            <a:off x="7849166" y="692447"/>
            <a:ext cx="571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16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29"/>
          <p:cNvGraphicFramePr>
            <a:graphicFrameLocks noChangeAspect="1"/>
          </p:cNvGraphicFramePr>
          <p:nvPr/>
        </p:nvGraphicFramePr>
        <p:xfrm>
          <a:off x="7828392" y="3009018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04560" progId="Equation.DSMT4">
                  <p:embed/>
                </p:oleObj>
              </mc:Choice>
              <mc:Fallback>
                <p:oleObj name="Equation" r:id="rId11" imgW="457200" imgH="304560" progId="Equation.DSMT4">
                  <p:embed/>
                  <p:pic>
                    <p:nvPicPr>
                      <p:cNvPr id="4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8392" y="3009018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7841092" y="2188280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04560" progId="Equation.DSMT4">
                  <p:embed/>
                </p:oleObj>
              </mc:Choice>
              <mc:Fallback>
                <p:oleObj name="Equation" r:id="rId13" imgW="495000" imgH="304560" progId="Equation.DSMT4">
                  <p:embed/>
                  <p:pic>
                    <p:nvPicPr>
                      <p:cNvPr id="4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1092" y="2188280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1"/>
          <p:cNvGraphicFramePr>
            <a:graphicFrameLocks noChangeAspect="1"/>
          </p:cNvGraphicFramePr>
          <p:nvPr/>
        </p:nvGraphicFramePr>
        <p:xfrm>
          <a:off x="7853627" y="1364204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04560" progId="Equation.DSMT4">
                  <p:embed/>
                </p:oleObj>
              </mc:Choice>
              <mc:Fallback>
                <p:oleObj name="Equation" r:id="rId15" imgW="457200" imgH="304560" progId="Equation.DSMT4">
                  <p:embed/>
                  <p:pic>
                    <p:nvPicPr>
                      <p:cNvPr id="4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3627" y="1364204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7808522" y="2680680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7806935" y="1898042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8377831" y="1891637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311211" y="2645316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7738672" y="1810730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7730735" y="885217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8312744" y="3434687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7" name="正方形/長方形 86"/>
          <p:cNvSpPr/>
          <p:nvPr/>
        </p:nvSpPr>
        <p:spPr>
          <a:xfrm>
            <a:off x="304829" y="3162401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Photon echo</a:t>
            </a:r>
            <a:endParaRPr lang="ja-JP" altLang="en-US" dirty="0"/>
          </a:p>
        </p:txBody>
      </p:sp>
      <p:cxnSp>
        <p:nvCxnSpPr>
          <p:cNvPr id="82" name="直線コネクタ 81"/>
          <p:cNvCxnSpPr/>
          <p:nvPr/>
        </p:nvCxnSpPr>
        <p:spPr>
          <a:xfrm rot="10800000">
            <a:off x="5713297" y="1008956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10800000">
            <a:off x="5932558" y="2105543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rot="10800000">
            <a:off x="6031050" y="2999987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2"/>
          <p:cNvGrpSpPr>
            <a:grpSpLocks/>
          </p:cNvGrpSpPr>
          <p:nvPr/>
        </p:nvGrpSpPr>
        <p:grpSpPr bwMode="auto">
          <a:xfrm>
            <a:off x="1096071" y="4626537"/>
            <a:ext cx="2092399" cy="2160240"/>
            <a:chOff x="3966" y="432"/>
            <a:chExt cx="1636" cy="1728"/>
          </a:xfrm>
        </p:grpSpPr>
        <p:grpSp>
          <p:nvGrpSpPr>
            <p:cNvPr id="52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54" name="Picture 4" descr="2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55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914400" imgH="330120" progId="Equation.DSMT4">
                      <p:embed/>
                    </p:oleObj>
                  </mc:Choice>
                  <mc:Fallback>
                    <p:oleObj name="Equation" r:id="rId18" imgW="914400" imgH="330120" progId="Equation.DSMT4">
                      <p:embed/>
                      <p:pic>
                        <p:nvPicPr>
                          <p:cNvPr id="55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53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53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6" name="Group 24"/>
          <p:cNvGrpSpPr>
            <a:grpSpLocks/>
          </p:cNvGrpSpPr>
          <p:nvPr/>
        </p:nvGrpSpPr>
        <p:grpSpPr bwMode="auto">
          <a:xfrm>
            <a:off x="3624791" y="4626537"/>
            <a:ext cx="2092399" cy="2160240"/>
            <a:chOff x="2562" y="432"/>
            <a:chExt cx="1636" cy="1728"/>
          </a:xfrm>
        </p:grpSpPr>
        <p:graphicFrame>
          <p:nvGraphicFramePr>
            <p:cNvPr id="5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2" imgW="1054080" imgH="368280" progId="Equation.DSMT4">
                    <p:embed/>
                  </p:oleObj>
                </mc:Choice>
                <mc:Fallback>
                  <p:oleObj name="Equation" r:id="rId22" imgW="1054080" imgH="368280" progId="Equation.DSMT4">
                    <p:embed/>
                    <p:pic>
                      <p:nvPicPr>
                        <p:cNvPr id="5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59" name="Picture 27" descr="3-ex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6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4" imgW="1193760" imgH="330120" progId="Equation.DSMT4">
                      <p:embed/>
                    </p:oleObj>
                  </mc:Choice>
                  <mc:Fallback>
                    <p:oleObj name="Equation" r:id="rId24" imgW="1193760" imgH="330120" progId="Equation.DSMT4">
                      <p:embed/>
                      <p:pic>
                        <p:nvPicPr>
                          <p:cNvPr id="6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1" name="Group 29"/>
          <p:cNvGrpSpPr>
            <a:grpSpLocks/>
          </p:cNvGrpSpPr>
          <p:nvPr/>
        </p:nvGrpSpPr>
        <p:grpSpPr bwMode="auto">
          <a:xfrm>
            <a:off x="5992770" y="4638464"/>
            <a:ext cx="2308546" cy="2167741"/>
            <a:chOff x="984" y="426"/>
            <a:chExt cx="1805" cy="1734"/>
          </a:xfrm>
        </p:grpSpPr>
        <p:graphicFrame>
          <p:nvGraphicFramePr>
            <p:cNvPr id="6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6" imgW="1054080" imgH="368280" progId="Equation.DSMT4">
                    <p:embed/>
                  </p:oleObj>
                </mc:Choice>
                <mc:Fallback>
                  <p:oleObj name="Equation" r:id="rId26" imgW="1054080" imgH="368280" progId="Equation.DSMT4">
                    <p:embed/>
                    <p:pic>
                      <p:nvPicPr>
                        <p:cNvPr id="6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64" name="Picture 32" descr="1-ex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6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8" imgW="647640" imgH="330120" progId="Equation.DSMT4">
                      <p:embed/>
                    </p:oleObj>
                  </mc:Choice>
                  <mc:Fallback>
                    <p:oleObj name="Equation" r:id="rId28" imgW="647640" imgH="330120" progId="Equation.DSMT4">
                      <p:embed/>
                      <p:pic>
                        <p:nvPicPr>
                          <p:cNvPr id="6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pic>
        <p:nvPicPr>
          <p:cNvPr id="66" name="Picture 42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818" y="1312211"/>
            <a:ext cx="2128168" cy="175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719626" y="1786972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2082600" imgH="482400" progId="Equation.DSMT4">
                  <p:embed/>
                </p:oleObj>
              </mc:Choice>
              <mc:Fallback>
                <p:oleObj name="Equation" r:id="rId31" imgW="2082600" imgH="482400" progId="Equation.DSMT4">
                  <p:embed/>
                  <p:pic>
                    <p:nvPicPr>
                      <p:cNvPr id="67" name="オブジェクト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626" y="1786972"/>
                        <a:ext cx="2082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67607" y="1116016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Linear absorption</a:t>
            </a:r>
            <a:endParaRPr lang="ja-JP" altLang="en-US" b="1" dirty="0"/>
          </a:p>
        </p:txBody>
      </p:sp>
      <p:cxnSp>
        <p:nvCxnSpPr>
          <p:cNvPr id="68" name="直線コネクタ 67"/>
          <p:cNvCxnSpPr/>
          <p:nvPr/>
        </p:nvCxnSpPr>
        <p:spPr>
          <a:xfrm rot="10800000">
            <a:off x="5932558" y="3540843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コネクタ 68"/>
          <p:cNvCxnSpPr/>
          <p:nvPr/>
        </p:nvCxnSpPr>
        <p:spPr>
          <a:xfrm rot="10800000">
            <a:off x="5932558" y="1884408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コネクタ 69"/>
          <p:cNvCxnSpPr/>
          <p:nvPr/>
        </p:nvCxnSpPr>
        <p:spPr>
          <a:xfrm rot="10800000">
            <a:off x="6031050" y="2778852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Object 21"/>
          <p:cNvGraphicFramePr>
            <a:graphicFrameLocks noChangeAspect="1"/>
          </p:cNvGraphicFramePr>
          <p:nvPr/>
        </p:nvGraphicFramePr>
        <p:xfrm>
          <a:off x="1121586" y="2416345"/>
          <a:ext cx="1854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854000" imgH="571320" progId="Equation.DSMT4">
                  <p:embed/>
                </p:oleObj>
              </mc:Choice>
              <mc:Fallback>
                <p:oleObj name="Equation" r:id="rId33" imgW="1854000" imgH="571320" progId="Equation.DSMT4">
                  <p:embed/>
                  <p:pic>
                    <p:nvPicPr>
                      <p:cNvPr id="71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586" y="2416345"/>
                        <a:ext cx="18542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1390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39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38558"/>
            <a:ext cx="8121216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master eq., Generalized Redfield eq., etc.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19368" y="1009996"/>
            <a:ext cx="3756821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661389" y="336550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for spin-Boson system</a:t>
            </a:r>
            <a:b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</a:br>
            <a:endParaRPr lang="ja-JP" altLang="en-US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4898292" y="9764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00217" y="192666"/>
            <a:ext cx="896256" cy="67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72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33996885"/>
              </p:ext>
            </p:extLst>
          </p:nvPr>
        </p:nvGraphicFramePr>
        <p:xfrm>
          <a:off x="1392238" y="5084763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5084763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771947"/>
              </p:ext>
            </p:extLst>
          </p:nvPr>
        </p:nvGraphicFramePr>
        <p:xfrm>
          <a:off x="467544" y="1419142"/>
          <a:ext cx="2465588" cy="2355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348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419142"/>
                        <a:ext cx="2465588" cy="2355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77457"/>
              </p:ext>
            </p:extLst>
          </p:nvPr>
        </p:nvGraphicFramePr>
        <p:xfrm>
          <a:off x="3059832" y="1458657"/>
          <a:ext cx="2073542" cy="227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838846" imgH="3115110" progId="Paint.Picture">
                  <p:embed/>
                </p:oleObj>
              </mc:Choice>
              <mc:Fallback>
                <p:oleObj name="ビットマップ イメージ" r:id="rId6" imgW="2838846" imgH="3115110" progId="Paint.Picture">
                  <p:embed/>
                  <p:pic>
                    <p:nvPicPr>
                      <p:cNvPr id="3482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58657"/>
                        <a:ext cx="2073542" cy="227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タイトル 1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Introduction</a:t>
            </a:r>
            <a:endParaRPr kumimoji="1" lang="ja-JP" altLang="en-US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900226" y="6242067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429694"/>
              </p:ext>
            </p:extLst>
          </p:nvPr>
        </p:nvGraphicFramePr>
        <p:xfrm>
          <a:off x="6004871" y="1759647"/>
          <a:ext cx="2099276" cy="2046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8" imgW="6534150" imgH="6477000" progId="WPDraw30.Drawing">
                  <p:embed/>
                </p:oleObj>
              </mc:Choice>
              <mc:Fallback>
                <p:oleObj name="描画 " r:id="rId8" imgW="6534150" imgH="6477000" progId="WPDraw30.Drawing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4871" y="1759647"/>
                        <a:ext cx="2099276" cy="2046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5938173" y="14771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Reactant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85783" y="1477132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Product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326187" y="2455428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Thermal</a:t>
            </a:r>
          </a:p>
          <a:p>
            <a:r>
              <a:rPr kumimoji="1" lang="en-US" altLang="ja-JP" dirty="0">
                <a:ea typeface="Arial Unicode MS" panose="020B0604020202020204" pitchFamily="50" charset="-128"/>
              </a:rPr>
              <a:t>Activation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819141" y="245818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Relaxation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64992" y="3781388"/>
            <a:ext cx="118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Tunneling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8208" y="4459077"/>
            <a:ext cx="428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>
                <a:ea typeface="Arial Unicode MS" panose="020B0604020202020204" pitchFamily="50" charset="-128"/>
              </a:rPr>
              <a:t>System-bath model </a:t>
            </a:r>
            <a:endParaRPr kumimoji="1" lang="ja-JP" altLang="en-US" sz="36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4" descr="DSC0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3856" y="1443241"/>
            <a:ext cx="3462380" cy="2768547"/>
          </a:xfrm>
          <a:noFill/>
        </p:spPr>
      </p:pic>
    </p:spTree>
    <p:extLst>
      <p:ext uri="{BB962C8B-B14F-4D97-AF65-F5344CB8AC3E}">
        <p14:creationId xmlns:p14="http://schemas.microsoft.com/office/powerpoint/2010/main" val="24894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7953119" y="971248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071" y="3693198"/>
            <a:ext cx="4647997" cy="3254998"/>
          </a:xfrm>
          <a:prstGeom prst="rect">
            <a:avLst/>
          </a:prstGeom>
        </p:spPr>
      </p:pic>
      <p:sp>
        <p:nvSpPr>
          <p:cNvPr id="27" name="正方形/長方形 26"/>
          <p:cNvSpPr>
            <a:spLocks noChangeArrowheads="1"/>
          </p:cNvSpPr>
          <p:nvPr/>
        </p:nvSpPr>
        <p:spPr bwMode="auto">
          <a:xfrm>
            <a:off x="5687649" y="5768229"/>
            <a:ext cx="17952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Cannot be Markovian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2583" y="205688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1033084" y="3547108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4672016" y="3557531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14" name="正方形/長方形 13"/>
          <p:cNvSpPr/>
          <p:nvPr/>
        </p:nvSpPr>
        <p:spPr>
          <a:xfrm>
            <a:off x="6259545" y="3849404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(fast)</a:t>
            </a:r>
            <a:endParaRPr lang="ja-JP" altLang="en-US" dirty="0"/>
          </a:p>
        </p:txBody>
      </p:sp>
      <p:sp>
        <p:nvSpPr>
          <p:cNvPr id="20" name="正方形/長方形 19"/>
          <p:cNvSpPr/>
          <p:nvPr/>
        </p:nvSpPr>
        <p:spPr>
          <a:xfrm>
            <a:off x="4354281" y="3915205"/>
            <a:ext cx="800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(slow)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3754834" y="5594246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3883457" y="4880428"/>
            <a:ext cx="9813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(classical)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rot="5400000">
            <a:off x="3394794" y="5449460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69822" y="4585178"/>
            <a:ext cx="1149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/>
          <p:nvPr/>
        </p:nvCxnSpPr>
        <p:spPr>
          <a:xfrm flipH="1">
            <a:off x="961725" y="4937043"/>
            <a:ext cx="468611" cy="296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H="1">
            <a:off x="5502457" y="5763265"/>
            <a:ext cx="185192" cy="4877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482548" y="5460355"/>
            <a:ext cx="149427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000" dirty="0">
                <a:solidFill>
                  <a:srgbClr val="0066FF"/>
                </a:solidFill>
              </a:rPr>
              <a:t>Becomes negative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537477" y="1417690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7477" y="1417690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19496" y="2538045"/>
          <a:ext cx="4140000" cy="82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140000" imgH="825480" progId="Equation.DSMT4">
                  <p:embed/>
                </p:oleObj>
              </mc:Choice>
              <mc:Fallback>
                <p:oleObj name="Equation" r:id="rId13" imgW="414000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38045"/>
                        <a:ext cx="4140000" cy="825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230624" y="994262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0624" y="994262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772767" y="936497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404017"/>
            <a:ext cx="381926" cy="1232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4550245" y="1473832"/>
            <a:ext cx="65057" cy="3179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5823114" y="10083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3114" y="10083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319061" y="2385920"/>
            <a:ext cx="2743833" cy="1161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294913" y="2535921"/>
          <a:ext cx="10287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28520" imgH="787320" progId="Equation.DSMT4">
                  <p:embed/>
                </p:oleObj>
              </mc:Choice>
              <mc:Fallback>
                <p:oleObj name="Equation" r:id="rId19" imgW="1028520" imgH="78732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94913" y="2535921"/>
                        <a:ext cx="10287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021618" y="631080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flipH="1">
            <a:off x="7551746" y="4547157"/>
            <a:ext cx="829010" cy="1091492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15" name="正方形/長方形 14"/>
          <p:cNvSpPr/>
          <p:nvPr/>
        </p:nvSpPr>
        <p:spPr>
          <a:xfrm>
            <a:off x="7367206" y="5684689"/>
            <a:ext cx="13035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graphicFrame>
        <p:nvGraphicFramePr>
          <p:cNvPr id="44" name="Object 8"/>
          <p:cNvGraphicFramePr>
            <a:graphicFrameLocks noChangeAspect="1"/>
          </p:cNvGraphicFramePr>
          <p:nvPr/>
        </p:nvGraphicFramePr>
        <p:xfrm>
          <a:off x="2562339" y="2473780"/>
          <a:ext cx="59055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905440" imgH="1384200" progId="Equation.DSMT4">
                  <p:embed/>
                </p:oleObj>
              </mc:Choice>
              <mc:Fallback>
                <p:oleObj name="Equation" r:id="rId25" imgW="5905440" imgH="1384200" progId="Equation.DSMT4">
                  <p:embed/>
                  <p:pic>
                    <p:nvPicPr>
                      <p:cNvPr id="4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2339" y="2473780"/>
                        <a:ext cx="5905500" cy="138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431894" y="1007137"/>
          <a:ext cx="1549080" cy="342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49080" imgH="342720" progId="Equation.DSMT4">
                  <p:embed/>
                </p:oleObj>
              </mc:Choice>
              <mc:Fallback>
                <p:oleObj name="Equation" r:id="rId27" imgW="1549080" imgH="342720" progId="Equation.DSMT4">
                  <p:embed/>
                  <p:pic>
                    <p:nvPicPr>
                      <p:cNvPr id="4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1894" y="1007137"/>
                        <a:ext cx="1549080" cy="342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直線矢印コネクタ 46"/>
          <p:cNvCxnSpPr/>
          <p:nvPr/>
        </p:nvCxnSpPr>
        <p:spPr>
          <a:xfrm flipV="1">
            <a:off x="6080862" y="1122982"/>
            <a:ext cx="351032" cy="1545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69516" name="Picture 12" descr="http://s3.amazonaws.com/cogolo_faces/%E6%9D%BE%E5%8E%9F%E6%AD%A6%E7%94%9F/imgs/www.sci.waseda.ac.jp/tower/72/image/13-1.jpg"/>
          <p:cNvPicPr>
            <a:picLocks noChangeAspect="1" noChangeArrowheads="1"/>
          </p:cNvPicPr>
          <p:nvPr/>
        </p:nvPicPr>
        <p:blipFill>
          <a:blip r:embed="rId29" r:link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895" y="3135397"/>
            <a:ext cx="665944" cy="823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8018987" y="3962344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2118345" y="102379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759954" y="1014134"/>
          <a:ext cx="1282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282680" imgH="583920" progId="Equation.DSMT4">
                  <p:embed/>
                </p:oleObj>
              </mc:Choice>
              <mc:Fallback>
                <p:oleObj name="Equation" r:id="rId32" imgW="1282680" imgH="583920" progId="Equation.DSMT4">
                  <p:embed/>
                  <p:pic>
                    <p:nvPicPr>
                      <p:cNvPr id="49" name="オブジェクト 4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59954" y="1014134"/>
                        <a:ext cx="1282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オブジェクト 49"/>
          <p:cNvGraphicFramePr>
            <a:graphicFrameLocks noChangeAspect="1"/>
          </p:cNvGraphicFramePr>
          <p:nvPr/>
        </p:nvGraphicFramePr>
        <p:xfrm>
          <a:off x="2258541" y="1115051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62040" imgH="291960" progId="Equation.DSMT4">
                  <p:embed/>
                </p:oleObj>
              </mc:Choice>
              <mc:Fallback>
                <p:oleObj name="Equation" r:id="rId34" imgW="1562040" imgH="291960" progId="Equation.DSMT4">
                  <p:embed/>
                  <p:pic>
                    <p:nvPicPr>
                      <p:cNvPr id="50" name="オブジェクト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8541" y="1115051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72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6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7" grpId="0"/>
      <p:bldP spid="12" grpId="0"/>
      <p:bldP spid="13" grpId="0"/>
      <p:bldP spid="14" grpId="0"/>
      <p:bldP spid="20" grpId="0"/>
      <p:bldP spid="21" grpId="0"/>
      <p:bldP spid="22" grpId="0"/>
      <p:bldP spid="31" grpId="0"/>
      <p:bldP spid="40" grpId="0"/>
      <p:bldP spid="36" grpId="0" animBg="1"/>
      <p:bldP spid="4" grpId="0" animBg="1"/>
      <p:bldP spid="15" grpId="0"/>
      <p:bldP spid="42" grpId="0"/>
      <p:bldP spid="2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93843"/>
            <a:ext cx="542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888" y="2122343"/>
            <a:ext cx="5357813" cy="571500"/>
          </a:xfrm>
        </p:spPr>
      </p:pic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59735302"/>
              </p:ext>
            </p:extLst>
          </p:nvPr>
        </p:nvGraphicFramePr>
        <p:xfrm>
          <a:off x="3992513" y="1693718"/>
          <a:ext cx="2736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533333" imgH="1219370" progId="PBrush">
                  <p:embed/>
                </p:oleObj>
              </mc:Choice>
              <mc:Fallback>
                <p:oleObj name="ビットマップ イメージ" r:id="rId4" imgW="3533333" imgH="1219370" progId="PBrush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13" y="1693718"/>
                        <a:ext cx="2736850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11" y="1122224"/>
            <a:ext cx="1928813" cy="5715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Grp="1" noChangeArrowheads="1"/>
          </p:cNvSpPr>
          <p:nvPr>
            <p:ph type="title"/>
          </p:nvPr>
        </p:nvSpPr>
        <p:spPr>
          <a:xfrm>
            <a:off x="216293" y="123721"/>
            <a:ext cx="8642350" cy="1143000"/>
          </a:xfrm>
        </p:spPr>
        <p:txBody>
          <a:bodyPr/>
          <a:lstStyle/>
          <a:p>
            <a:pPr eaLnBrk="1" hangingPunct="1"/>
            <a:r>
              <a:rPr lang="en-US" altLang="ja-JP" sz="32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Applicability of existing approaches</a:t>
            </a:r>
            <a:endParaRPr lang="en-US" altLang="ja-JP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496" name="正方形/長方形 12"/>
          <p:cNvSpPr>
            <a:spLocks noChangeArrowheads="1"/>
          </p:cNvSpPr>
          <p:nvPr/>
        </p:nvSpPr>
        <p:spPr bwMode="auto">
          <a:xfrm>
            <a:off x="1520444" y="3293516"/>
            <a:ext cx="585791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approach </a:t>
            </a:r>
            <a:endParaRPr lang="ja-JP" altLang="en-US" sz="2200" dirty="0">
              <a:solidFill>
                <a:srgbClr val="7030A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9464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353" y="1122224"/>
            <a:ext cx="8686800" cy="2116137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without secular approximation   (Bloch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colored noise bath  (Redfield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strong interaction    (generalized master 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entanglement  (time-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convolutionless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type eq.)</a:t>
            </a:r>
          </a:p>
          <a:p>
            <a:pPr eaLnBrk="1" hangingPunct="1">
              <a:buFontTx/>
              <a:buNone/>
            </a:pPr>
            <a:endParaRPr lang="en-US" altLang="ja-JP" sz="3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0312" y="3410198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テキスト ボックス 9"/>
          <p:cNvSpPr txBox="1"/>
          <p:nvPr/>
        </p:nvSpPr>
        <p:spPr>
          <a:xfrm>
            <a:off x="1230074" y="3876654"/>
            <a:ext cx="55579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Tanimura &amp; Kubo, 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 </a:t>
            </a:r>
            <a:r>
              <a:rPr lang="pl-PL" altLang="ja-JP" b="1" dirty="0">
                <a:latin typeface="+mj-lt"/>
                <a:ea typeface="Arial Unicode MS" panose="020B0604020202020204" pitchFamily="50" charset="-128"/>
              </a:rPr>
              <a:t>58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, 101 (1989).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Tanimura, PRA </a:t>
            </a:r>
            <a:r>
              <a:rPr lang="en-US" altLang="ja-JP" b="1" dirty="0">
                <a:latin typeface="+mj-lt"/>
                <a:cs typeface="Arial Unicode MS" panose="020B0604020202020204" pitchFamily="50" charset="-128"/>
              </a:rPr>
              <a:t>41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6676 (1990). </a:t>
            </a:r>
            <a:endParaRPr lang="en-US" altLang="ja-JP" dirty="0">
              <a:latin typeface="+mj-lt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PR</a:t>
            </a:r>
            <a:r>
              <a:rPr lang="en-US" altLang="ja-JP" b="1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A43, 4131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(1991).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  &amp; </a:t>
            </a:r>
            <a:r>
              <a:rPr lang="en-US" altLang="ja-JP" dirty="0" err="1">
                <a:latin typeface="+mj-lt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JPSJ </a:t>
            </a:r>
            <a:r>
              <a:rPr lang="fr-FR" altLang="ja-JP" b="1" dirty="0">
                <a:latin typeface="+mj-lt"/>
                <a:cs typeface="Arial Unicode MS" panose="020B0604020202020204" pitchFamily="50" charset="-128"/>
              </a:rPr>
              <a:t>63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, 66 (1994).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Ishizaki &amp; Tanimura, JPSJ 74, 3131 (2005).</a:t>
            </a:r>
            <a:endParaRPr lang="fr-FR" altLang="ja-JP" dirty="0">
              <a:latin typeface="+mj-lt"/>
              <a:cs typeface="Arial Unicode MS" panose="020B0604020202020204" pitchFamily="50" charset="-128"/>
            </a:endParaRPr>
          </a:p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Comprehensive articles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: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 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b="1" dirty="0">
                <a:latin typeface="+mj-lt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082001(2006).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J. Chem. Phys. 153, 020901 (2020).</a:t>
            </a:r>
          </a:p>
          <a:p>
            <a:r>
              <a:rPr lang="ja-JP" altLang="ja-JP" dirty="0" bmk="">
                <a:latin typeface="+mj-lt"/>
                <a:cs typeface="Times New Roman" pitchFamily="18" charset="0"/>
              </a:rPr>
              <a:t>Tanimura: </a:t>
            </a:r>
            <a:r>
              <a:rPr lang="en-US" altLang="ja-JP" dirty="0" bmk="">
                <a:latin typeface="+mj-lt"/>
                <a:cs typeface="Times New Roman" pitchFamily="18" charset="0"/>
              </a:rPr>
              <a:t>J. Chem. Phys .</a:t>
            </a:r>
            <a:r>
              <a:rPr lang="ja-JP" altLang="ja-JP" b="1" dirty="0" bmk="">
                <a:latin typeface="+mj-lt"/>
                <a:cs typeface="Times New Roman" pitchFamily="18" charset="0"/>
              </a:rPr>
              <a:t>1</a:t>
            </a:r>
            <a:r>
              <a:rPr lang="en-US" altLang="ja-JP" b="1" dirty="0" bmk="">
                <a:latin typeface="+mj-lt"/>
                <a:cs typeface="Times New Roman" pitchFamily="18" charset="0"/>
              </a:rPr>
              <a:t>41</a:t>
            </a:r>
            <a:r>
              <a:rPr lang="en-US" altLang="ja-JP" dirty="0" bmk="">
                <a:latin typeface="+mj-lt"/>
                <a:cs typeface="Times New Roman" pitchFamily="18" charset="0"/>
              </a:rPr>
              <a:t>, 044114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 (</a:t>
            </a:r>
            <a:r>
              <a:rPr lang="en-US" altLang="ja-JP" dirty="0" bmk="">
                <a:latin typeface="+mj-lt"/>
                <a:cs typeface="Times New Roman" pitchFamily="18" charset="0"/>
              </a:rPr>
              <a:t>2014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). 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</a:rPr>
              <a:t>Tanimura, J. Chem. Phys. </a:t>
            </a:r>
            <a:r>
              <a:rPr lang="en-US" altLang="ja-JP" b="1" dirty="0">
                <a:latin typeface="+mj-lt"/>
              </a:rPr>
              <a:t>142</a:t>
            </a:r>
            <a:r>
              <a:rPr lang="en-US" altLang="ja-JP" dirty="0">
                <a:latin typeface="+mj-lt"/>
              </a:rPr>
              <a:t>, 144110 (2015).</a:t>
            </a:r>
            <a:endParaRPr lang="en-US" altLang="ja-JP" dirty="0">
              <a:latin typeface="+mj-lt"/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277291" y="4481493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</p:txBody>
      </p:sp>
      <p:pic>
        <p:nvPicPr>
          <p:cNvPr id="20" name="Picture 2" descr="C:\sakurai\document\博士論文\公聴会\図\共鳴トンネルダイオード\Wigner分布関数\30.40\0.29V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3798" y="4778734"/>
            <a:ext cx="2423254" cy="1817441"/>
          </a:xfrm>
          <a:prstGeom prst="rect">
            <a:avLst/>
          </a:prstGeom>
          <a:noFill/>
        </p:spPr>
      </p:pic>
      <p:pic>
        <p:nvPicPr>
          <p:cNvPr id="12" name="Picture 9" descr="FMO-BChl1-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658" y="3760643"/>
            <a:ext cx="1287970" cy="126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/>
      <p:bldP spid="10" grpId="0"/>
      <p:bldP spid="1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570407"/>
              </p:ext>
            </p:extLst>
          </p:nvPr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179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3. 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558720" progId="Equation.DSMT4">
                  <p:embed/>
                </p:oleObj>
              </mc:Choice>
              <mc:Fallback>
                <p:oleObj name="Equation" r:id="rId6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6778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19335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23983" y="41790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983" y="41790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19335" y="4143933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143933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769D00A1-8C86-489D-98C2-828A40740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14" y="5315950"/>
          <a:ext cx="5499000" cy="88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99000" imgH="888840" progId="Equation.DSMT4">
                  <p:embed/>
                </p:oleObj>
              </mc:Choice>
              <mc:Fallback>
                <p:oleObj name="Equation" r:id="rId2" imgW="5499000" imgH="888840" progId="Equation.DSMT4">
                  <p:embed/>
                  <p:pic>
                    <p:nvPicPr>
                      <p:cNvPr id="13" name="Object 2">
                        <a:extLst>
                          <a:ext uri="{FF2B5EF4-FFF2-40B4-BE49-F238E27FC236}">
                            <a16:creationId xmlns:a16="http://schemas.microsoft.com/office/drawing/2014/main" id="{769D00A1-8C86-489D-98C2-828A407406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14" y="5315950"/>
                        <a:ext cx="5499000" cy="8888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53EF926E-CC49-4185-81DE-C0C481003724}"/>
              </a:ext>
            </a:extLst>
          </p:cNvPr>
          <p:cNvSpPr txBox="1">
            <a:spLocks noChangeArrowheads="1"/>
          </p:cNvSpPr>
          <p:nvPr/>
        </p:nvSpPr>
        <p:spPr>
          <a:xfrm>
            <a:off x="160089" y="60417"/>
            <a:ext cx="8588375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Path integral formalism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804D759-42F1-4D55-847B-DBBCCC46CB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9996" y="1303874"/>
          <a:ext cx="548163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86400" imgH="939600" progId="Equation.DSMT4">
                  <p:embed/>
                </p:oleObj>
              </mc:Choice>
              <mc:Fallback>
                <p:oleObj name="Equation" r:id="rId4" imgW="5486400" imgH="939600" progId="Equation.DSMT4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C804D759-42F1-4D55-847B-DBBCCC46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996" y="1303874"/>
                        <a:ext cx="548163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BFB89FFD-CA55-42BF-8DD7-28A543CD01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51" y="2731319"/>
          <a:ext cx="5022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29200" imgH="787320" progId="Equation.DSMT4">
                  <p:embed/>
                </p:oleObj>
              </mc:Choice>
              <mc:Fallback>
                <p:oleObj name="Equation" r:id="rId6" imgW="5029200" imgH="78732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BFB89FFD-CA55-42BF-8DD7-28A543CD0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851" y="2731319"/>
                        <a:ext cx="50228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12A932A-51D0-4B11-8B29-B715DA3058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4441335"/>
          <a:ext cx="38179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22480" imgH="787320" progId="Equation.DSMT4">
                  <p:embed/>
                </p:oleObj>
              </mc:Choice>
              <mc:Fallback>
                <p:oleObj name="Equation" r:id="rId8" imgW="3822480" imgH="7873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112A932A-51D0-4B11-8B29-B715DA3058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441335"/>
                        <a:ext cx="38179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FE59D2-E6C2-4177-BC4D-09B989DC105F}"/>
              </a:ext>
            </a:extLst>
          </p:cNvPr>
          <p:cNvSpPr txBox="1"/>
          <p:nvPr/>
        </p:nvSpPr>
        <p:spPr>
          <a:xfrm>
            <a:off x="454071" y="3927932"/>
            <a:ext cx="6504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Feynman path integral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4DA26D-5375-44CF-9F29-BBD8A0DA99E4}"/>
              </a:ext>
            </a:extLst>
          </p:cNvPr>
          <p:cNvSpPr txBox="1"/>
          <p:nvPr/>
        </p:nvSpPr>
        <p:spPr>
          <a:xfrm>
            <a:off x="467544" y="7930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Schrödinger equation</a:t>
            </a:r>
            <a:endParaRPr lang="ja-JP" altLang="en-US" sz="24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9CF083-DACF-4939-89A1-AAB34DD658A2}"/>
              </a:ext>
            </a:extLst>
          </p:cNvPr>
          <p:cNvSpPr txBox="1"/>
          <p:nvPr/>
        </p:nvSpPr>
        <p:spPr>
          <a:xfrm>
            <a:off x="467544" y="232726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50" charset="-128"/>
                <a:cs typeface="Times New Roman" panose="02020603050405020304" pitchFamily="18" charset="0"/>
              </a:rPr>
              <a:t>Formal solution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74" descr="http://img2.blogs.yahoo.co.jp/ybi/1/62/7d/newjava/folder/947689/img_947689_13869630_0?1251565176">
            <a:extLst>
              <a:ext uri="{FF2B5EF4-FFF2-40B4-BE49-F238E27FC236}">
                <a16:creationId xmlns:a16="http://schemas.microsoft.com/office/drawing/2014/main" id="{2E0C2D00-21D5-43FC-AB88-B1D81C66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632" y="1085390"/>
            <a:ext cx="819712" cy="10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53" descr="http://www.gap-system.org/~history/BigPictures/Feynman.jpeg">
            <a:extLst>
              <a:ext uri="{FF2B5EF4-FFF2-40B4-BE49-F238E27FC236}">
                <a16:creationId xmlns:a16="http://schemas.microsoft.com/office/drawing/2014/main" id="{E9AC5ED4-6DF5-4957-A8EF-EF4FE7E7C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97" y="4002092"/>
            <a:ext cx="687767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D6CDE9-90AF-402C-AE4A-59896FF6C8A9}"/>
              </a:ext>
            </a:extLst>
          </p:cNvPr>
          <p:cNvSpPr txBox="1"/>
          <p:nvPr/>
        </p:nvSpPr>
        <p:spPr>
          <a:xfrm>
            <a:off x="1434886" y="6443399"/>
            <a:ext cx="7344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From my WWW: </a:t>
            </a:r>
            <a:r>
              <a:rPr lang="en-US" altLang="ja-JP" b="0" i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Schrödinger, Dirac &amp; Feynman formalisms in 90 minutes </a:t>
            </a:r>
            <a:endParaRPr lang="ja-JP" altLang="en-US" dirty="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F6F09960-1833-403A-B403-D39955C558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443710"/>
          <a:ext cx="29432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46240" imgH="787320" progId="Equation.DSMT4">
                  <p:embed/>
                </p:oleObj>
              </mc:Choice>
              <mc:Fallback>
                <p:oleObj name="Equation" r:id="rId13" imgW="2946240" imgH="787320" progId="Equation.DSMT4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F6F09960-1833-403A-B403-D39955C558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443710"/>
                        <a:ext cx="2943225" cy="836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65A84B64-F561-4465-A54C-1E6D8FECE4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283666"/>
          <a:ext cx="38957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98800" imgH="939600" progId="Equation.DSMT4">
                  <p:embed/>
                </p:oleObj>
              </mc:Choice>
              <mc:Fallback>
                <p:oleObj name="Equation" r:id="rId15" imgW="3898800" imgH="93960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65A84B64-F561-4465-A54C-1E6D8FECE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283666"/>
                        <a:ext cx="3895725" cy="9985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1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8268" y="2746936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268" y="2746936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534183" y="2652518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004254" y="2271774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3560515" y="2765432"/>
            <a:ext cx="723454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20101445-D042-4B03-80C6-31AE0663CC0D}"/>
              </a:ext>
            </a:extLst>
          </p:cNvPr>
          <p:cNvCxnSpPr>
            <a:cxnSpLocks/>
          </p:cNvCxnSpPr>
          <p:nvPr/>
        </p:nvCxnSpPr>
        <p:spPr>
          <a:xfrm flipH="1" flipV="1">
            <a:off x="6108688" y="5447265"/>
            <a:ext cx="833802" cy="13801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CCE4A4C-D988-4C50-BBC5-3EA321FF0B73}"/>
              </a:ext>
            </a:extLst>
          </p:cNvPr>
          <p:cNvCxnSpPr>
            <a:cxnSpLocks/>
          </p:cNvCxnSpPr>
          <p:nvPr/>
        </p:nvCxnSpPr>
        <p:spPr>
          <a:xfrm flipH="1">
            <a:off x="6129316" y="5611743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3B1567BC-5F93-4D16-8AC7-299B477DF622}"/>
              </a:ext>
            </a:extLst>
          </p:cNvPr>
          <p:cNvCxnSpPr>
            <a:cxnSpLocks/>
          </p:cNvCxnSpPr>
          <p:nvPr/>
        </p:nvCxnSpPr>
        <p:spPr>
          <a:xfrm flipH="1" flipV="1">
            <a:off x="6129316" y="5611743"/>
            <a:ext cx="851412" cy="476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1A52268-DBB2-4E84-A925-9B1A26B0D4A9}"/>
              </a:ext>
            </a:extLst>
          </p:cNvPr>
          <p:cNvSpPr/>
          <p:nvPr/>
        </p:nvSpPr>
        <p:spPr>
          <a:xfrm>
            <a:off x="5207738" y="2735005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9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  <p:bldP spid="4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1324AFBE-712A-CC0F-96D9-B7F16BEE8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D55838A-89A8-7483-3BD9-EEB5624CD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C8268950-A5E2-6048-0850-984DC9BD1F50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2463" y="1552575"/>
            <a:ext cx="470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the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15616" y="2036068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34240" imgH="736560" progId="Equation.DSMT4">
                  <p:embed/>
                </p:oleObj>
              </mc:Choice>
              <mc:Fallback>
                <p:oleObj name="Equation" r:id="rId2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036068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61971" y="2046826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Reducing bath degrees of freedom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907704" y="416225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23" y="3059181"/>
          <a:ext cx="5283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83000" imgH="876240" progId="Equation.DSMT4">
                  <p:embed/>
                </p:oleObj>
              </mc:Choice>
              <mc:Fallback>
                <p:oleObj name="Equation" r:id="rId4" imgW="528300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23" y="3059181"/>
                        <a:ext cx="5283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4251325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64160" imgH="1892160" progId="Equation.DSMT4">
                  <p:embed/>
                </p:oleObj>
              </mc:Choice>
              <mc:Fallback>
                <p:oleObj name="Equation" r:id="rId6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51325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581301-9EEC-BFF8-DC88-FCCB884F3D07}"/>
              </a:ext>
            </a:extLst>
          </p:cNvPr>
          <p:cNvSpPr txBox="1"/>
          <p:nvPr/>
        </p:nvSpPr>
        <p:spPr>
          <a:xfrm>
            <a:off x="6228184" y="2640208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Gaussian integrals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635BCC-C2BA-33FC-EE90-F545DF8D89B6}"/>
              </a:ext>
            </a:extLst>
          </p:cNvPr>
          <p:cNvSpPr txBox="1"/>
          <p:nvPr/>
        </p:nvSpPr>
        <p:spPr>
          <a:xfrm>
            <a:off x="669749" y="6416389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Harmonic oscillators’ bath = Gaussian distribution (central limiting theorem)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6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823288" y="1925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110" y="860623"/>
          <a:ext cx="684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45040" imgH="876240" progId="Equation.DSMT4">
                  <p:embed/>
                </p:oleObj>
              </mc:Choice>
              <mc:Fallback>
                <p:oleObj name="Equation" r:id="rId2" imgW="684504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110" y="860623"/>
                        <a:ext cx="684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0297" y="2014796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4160" imgH="1892160" progId="Equation.DSMT4">
                  <p:embed/>
                </p:oleObj>
              </mc:Choice>
              <mc:Fallback>
                <p:oleObj name="Equation" r:id="rId4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297" y="2014796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>
            <a:extLst>
              <a:ext uri="{FF2B5EF4-FFF2-40B4-BE49-F238E27FC236}">
                <a16:creationId xmlns:a16="http://schemas.microsoft.com/office/drawing/2014/main" id="{90DB9975-6429-D513-F044-0490F4AB5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48B2F26-B1AC-5BC1-7288-4A097E09E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068" y="5155832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48B2F26-B1AC-5BC1-7288-4A097E09E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068" y="5155832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37105-20AD-7A1C-3E74-ED4F59D4C48B}"/>
              </a:ext>
            </a:extLst>
          </p:cNvPr>
          <p:cNvSpPr/>
          <p:nvPr/>
        </p:nvSpPr>
        <p:spPr>
          <a:xfrm>
            <a:off x="152032" y="4324994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630F79-A9CE-9F07-1481-ECE9EBD219D1}"/>
              </a:ext>
            </a:extLst>
          </p:cNvPr>
          <p:cNvSpPr/>
          <p:nvPr/>
        </p:nvSpPr>
        <p:spPr>
          <a:xfrm>
            <a:off x="4789826" y="5267096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" name="円弧 15">
            <a:extLst>
              <a:ext uri="{FF2B5EF4-FFF2-40B4-BE49-F238E27FC236}">
                <a16:creationId xmlns:a16="http://schemas.microsoft.com/office/drawing/2014/main" id="{4DCB2E76-82C4-122B-08A5-8299550442DD}"/>
              </a:ext>
            </a:extLst>
          </p:cNvPr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195A1510-D707-E81C-11F1-8A3895D528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707" y="1975215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54600" imgH="1892160" progId="Equation.DSMT4">
                  <p:embed/>
                </p:oleObj>
              </mc:Choice>
              <mc:Fallback>
                <p:oleObj name="Equation" r:id="rId11" imgW="6654600" imgH="189216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195A1510-D707-E81C-11F1-8A3895D528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707" y="1975215"/>
                        <a:ext cx="6654800" cy="1892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>
            <a:extLst>
              <a:ext uri="{FF2B5EF4-FFF2-40B4-BE49-F238E27FC236}">
                <a16:creationId xmlns:a16="http://schemas.microsoft.com/office/drawing/2014/main" id="{8C86FDB5-8604-9B44-3F4A-7721AC43D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6441" y="3278550"/>
          <a:ext cx="452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571320" progId="Equation.DSMT4">
                  <p:embed/>
                </p:oleObj>
              </mc:Choice>
              <mc:Fallback>
                <p:oleObj name="Equation" r:id="rId13" imgW="4520880" imgH="571320" progId="Equation.DSMT4">
                  <p:embed/>
                  <p:pic>
                    <p:nvPicPr>
                      <p:cNvPr id="20" name="Object 16">
                        <a:extLst>
                          <a:ext uri="{FF2B5EF4-FFF2-40B4-BE49-F238E27FC236}">
                            <a16:creationId xmlns:a16="http://schemas.microsoft.com/office/drawing/2014/main" id="{8C86FDB5-8604-9B44-3F4A-7721AC43D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441" y="3278550"/>
                        <a:ext cx="45212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69D609-C436-68D8-BD0F-5B89CA7169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637" y="811134"/>
          <a:ext cx="6997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97680" imgH="876240" progId="Equation.DSMT4">
                  <p:embed/>
                </p:oleObj>
              </mc:Choice>
              <mc:Fallback>
                <p:oleObj name="Equation" r:id="rId15" imgW="699768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69D609-C436-68D8-BD0F-5B89CA7169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637" y="811134"/>
                        <a:ext cx="69977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6732239" y="892190"/>
            <a:ext cx="1311623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F12DB3-5F5A-7B00-C803-E78AD6138C24}"/>
              </a:ext>
            </a:extLst>
          </p:cNvPr>
          <p:cNvSpPr/>
          <p:nvPr/>
        </p:nvSpPr>
        <p:spPr>
          <a:xfrm>
            <a:off x="3320841" y="3283910"/>
            <a:ext cx="3502590" cy="56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628" y="4073104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80360" imgH="2565360" progId="Equation.DSMT4">
                  <p:embed/>
                </p:oleObj>
              </mc:Choice>
              <mc:Fallback>
                <p:oleObj name="Equation" r:id="rId17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28" y="4073104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5AF8BB4-E8DE-4C99-8481-C40974FA0512}"/>
              </a:ext>
            </a:extLst>
          </p:cNvPr>
          <p:cNvSpPr/>
          <p:nvPr/>
        </p:nvSpPr>
        <p:spPr>
          <a:xfrm>
            <a:off x="2772455" y="5002015"/>
            <a:ext cx="6120680" cy="783417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37698" y="4183540"/>
            <a:ext cx="766286" cy="334585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7D51475-2306-4BD0-AA8E-ACBFB305856F}"/>
              </a:ext>
            </a:extLst>
          </p:cNvPr>
          <p:cNvSpPr/>
          <p:nvPr/>
        </p:nvSpPr>
        <p:spPr>
          <a:xfrm>
            <a:off x="477958" y="4976994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16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6" grpId="0" animBg="1"/>
      <p:bldP spid="16" grpId="1" animBg="1"/>
      <p:bldP spid="7" grpId="0" animBg="1"/>
      <p:bldP spid="31" grpId="0" animBg="1"/>
      <p:bldP spid="32" grpId="0" animBg="1"/>
      <p:bldP spid="33" grpId="0" animBg="1"/>
      <p:bldP spid="25" grpId="0" animBg="1"/>
      <p:bldP spid="25" grpId="1" animBg="1"/>
      <p:bldP spid="35" grpId="0" animBg="1"/>
      <p:bldP spid="35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040" imgH="444240" progId="Equation.DSMT4">
                  <p:embed/>
                </p:oleObj>
              </mc:Choice>
              <mc:Fallback>
                <p:oleObj name="Equation" r:id="rId2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592" y="1679349"/>
          <a:ext cx="8588375" cy="169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0" imgH="1625400" progId="Equation.DSMT4">
                  <p:embed/>
                </p:oleObj>
              </mc:Choice>
              <mc:Fallback>
                <p:oleObj name="Equation" r:id="rId4" imgW="8254800" imgH="162540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92" y="1679349"/>
                        <a:ext cx="8588375" cy="1693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64786" y="2564169"/>
            <a:ext cx="6024181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3088631" y="1722918"/>
            <a:ext cx="856554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F2DBC6-1B54-68B6-8710-E8B2D9A1D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3648" y="4119272"/>
            <a:ext cx="756694" cy="2045117"/>
          </a:xfrm>
          <a:prstGeom prst="rect">
            <a:avLst/>
          </a:prstGeom>
        </p:spPr>
      </p:pic>
      <p:sp>
        <p:nvSpPr>
          <p:cNvPr id="4" name="Line 9">
            <a:extLst>
              <a:ext uri="{FF2B5EF4-FFF2-40B4-BE49-F238E27FC236}">
                <a16:creationId xmlns:a16="http://schemas.microsoft.com/office/drawing/2014/main" id="{D7C25D04-9461-D893-5B19-554CCFC8D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3552" y="1688498"/>
            <a:ext cx="1628630" cy="12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9891426A-3A8C-7AC8-3770-7342F7D2A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5656" y="5949280"/>
            <a:ext cx="60761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id="{86EDE7B9-43F4-F542-18FE-105C0DC9B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4581128"/>
          <a:ext cx="67119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51560" imgH="685800" progId="Equation.DSMT4">
                  <p:embed/>
                </p:oleObj>
              </mc:Choice>
              <mc:Fallback>
                <p:oleObj name="Equation" r:id="rId7" imgW="6451560" imgH="68580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id="{86EDE7B9-43F4-F542-18FE-105C0DC9B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581128"/>
                        <a:ext cx="6711950" cy="7143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EBD5387-6381-9A59-EB2A-5660BA1DD59C}"/>
              </a:ext>
            </a:extLst>
          </p:cNvPr>
          <p:cNvSpPr/>
          <p:nvPr/>
        </p:nvSpPr>
        <p:spPr>
          <a:xfrm>
            <a:off x="5364088" y="4466763"/>
            <a:ext cx="3301954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0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557145" y="200152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198731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83568" y="200152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19001" y="158757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163" y="4083050"/>
            <a:ext cx="3710789" cy="2688028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90689" y="322765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21927" y="326469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1940" y="332266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7815705" y="4742190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mode: </a:t>
            </a:r>
          </a:p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different SDF!</a:t>
            </a:r>
            <a:endParaRPr lang="ja-JP" altLang="en-US" sz="1400" dirty="0">
              <a:solidFill>
                <a:srgbClr val="FE3859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754635" y="2355103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35" y="2355103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7386" y="4148328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55339" y="4424861"/>
            <a:ext cx="726874" cy="546058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13468" y="5185631"/>
            <a:ext cx="769932" cy="578406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652779" y="4251446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59396" y="4351133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147478" y="5628831"/>
            <a:ext cx="277852" cy="20873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12226" y="1159926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44408" y="634017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96790" y="21209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Constructing a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A437F83C-3FD1-4A8A-9068-6EFC44E599D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28146" y="596188"/>
            <a:ext cx="2011367" cy="809851"/>
          </a:xfrm>
          <a:prstGeom prst="rect">
            <a:avLst/>
          </a:prstGeom>
        </p:spPr>
      </p:pic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7145" y="3287457"/>
          <a:ext cx="311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11480" imgH="787320" progId="Equation.DSMT4">
                  <p:embed/>
                </p:oleObj>
              </mc:Choice>
              <mc:Fallback>
                <p:oleObj name="Equation" r:id="rId24" imgW="31114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145" y="3287457"/>
                        <a:ext cx="311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8836" y="6109686"/>
          <a:ext cx="520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20560" imgH="279360" progId="Equation.DSMT4">
                  <p:embed/>
                </p:oleObj>
              </mc:Choice>
              <mc:Fallback>
                <p:oleObj name="Equation" r:id="rId26" imgW="520560" imgH="27936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836" y="6109686"/>
                        <a:ext cx="520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26869" y="3242371"/>
            <a:ext cx="1032967" cy="776008"/>
          </a:xfrm>
          <a:prstGeom prst="rect">
            <a:avLst/>
          </a:prstGeom>
        </p:spPr>
      </p:pic>
      <p:pic>
        <p:nvPicPr>
          <p:cNvPr id="33" name="Lib">
            <a:hlinkClick r:id="" action="ppaction://media"/>
            <a:extLst>
              <a:ext uri="{FF2B5EF4-FFF2-40B4-BE49-F238E27FC236}">
                <a16:creationId xmlns:a16="http://schemas.microsoft.com/office/drawing/2014/main" id="{EC396102-B27F-4A37-A4BC-12D5C482E455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436725" y="3151806"/>
            <a:ext cx="1140569" cy="856844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701224" y="152404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70407" y="155897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312" y="3095763"/>
            <a:ext cx="1080120" cy="8382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080" y="312321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0CF8758-428A-C358-A374-815F3A348C3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99741" y="3300325"/>
            <a:ext cx="1240390" cy="9244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50" y="3879173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04" y="3313147"/>
            <a:ext cx="576064" cy="3589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41" y="3295281"/>
            <a:ext cx="576064" cy="3706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7720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40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6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5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16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17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1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19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120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21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22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23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24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25" repeatCount="indefinite" fill="remove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40" grpId="0" animBg="1"/>
      <p:bldP spid="4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8" y="1779624"/>
            <a:ext cx="1721417" cy="2121402"/>
          </a:xfrm>
          <a:prstGeom prst="rect">
            <a:avLst/>
          </a:prstGeom>
        </p:spPr>
      </p:pic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35867" y="4953372"/>
          <a:ext cx="64214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38600" imgH="1015920" progId="Equation.DSMT4">
                  <p:embed/>
                </p:oleObj>
              </mc:Choice>
              <mc:Fallback>
                <p:oleObj name="Equation" r:id="rId4" imgW="643860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867" y="4953372"/>
                        <a:ext cx="64214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0689" y="1016426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89" y="1016426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40505" y="931463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43125" y="1022350"/>
          <a:ext cx="6581775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86320" imgH="2743200" progId="Equation.DSMT4">
                  <p:embed/>
                </p:oleObj>
              </mc:Choice>
              <mc:Fallback>
                <p:oleObj name="Equation" r:id="rId8" imgW="628632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022350"/>
                        <a:ext cx="6581775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34733" y="1010047"/>
          <a:ext cx="6573798" cy="136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60760" imgH="1295280" progId="Equation.DSMT4">
                  <p:embed/>
                </p:oleObj>
              </mc:Choice>
              <mc:Fallback>
                <p:oleObj name="Equation" r:id="rId10" imgW="62607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4733" y="1010047"/>
                        <a:ext cx="6573798" cy="136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2051" y="1634903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1363" y="1820950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24080" imgH="1536480" progId="Equation.DSMT4">
                  <p:embed/>
                </p:oleObj>
              </mc:Choice>
              <mc:Fallback>
                <p:oleObj name="Equation" r:id="rId15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363" y="1820950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419872" y="5521250"/>
            <a:ext cx="2039657" cy="48668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007688" y="1671434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19440" imgH="393480" progId="Equation.DSMT4">
                  <p:embed/>
                </p:oleObj>
              </mc:Choice>
              <mc:Fallback>
                <p:oleObj name="Equation" r:id="rId17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正方形/長方形 65"/>
          <p:cNvSpPr/>
          <p:nvPr/>
        </p:nvSpPr>
        <p:spPr>
          <a:xfrm>
            <a:off x="6503447" y="1037843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472526" y="5521249"/>
            <a:ext cx="1187706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  <a:hlinkClick r:id="rId19"/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, 144110 (2015).</a:t>
            </a: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82810196-AC81-45E7-A817-04CD3F7801B5}"/>
              </a:ext>
            </a:extLst>
          </p:cNvPr>
          <p:cNvSpPr/>
          <p:nvPr/>
        </p:nvSpPr>
        <p:spPr>
          <a:xfrm>
            <a:off x="2429454" y="3216476"/>
            <a:ext cx="5001020" cy="620906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D7C8DE85-8ABE-46AF-AC1E-F9D067E9DD66}"/>
              </a:ext>
            </a:extLst>
          </p:cNvPr>
          <p:cNvCxnSpPr>
            <a:cxnSpLocks/>
          </p:cNvCxnSpPr>
          <p:nvPr/>
        </p:nvCxnSpPr>
        <p:spPr>
          <a:xfrm flipH="1">
            <a:off x="4536870" y="3877709"/>
            <a:ext cx="62578" cy="1597406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4670214-F55E-4BD8-89A1-55E1BE652713}"/>
              </a:ext>
            </a:extLst>
          </p:cNvPr>
          <p:cNvSpPr/>
          <p:nvPr/>
        </p:nvSpPr>
        <p:spPr>
          <a:xfrm>
            <a:off x="2442300" y="3933276"/>
            <a:ext cx="4112589" cy="660566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815DC2DC-B69B-411A-84A0-731129C40ACF}"/>
              </a:ext>
            </a:extLst>
          </p:cNvPr>
          <p:cNvCxnSpPr>
            <a:cxnSpLocks/>
          </p:cNvCxnSpPr>
          <p:nvPr/>
        </p:nvCxnSpPr>
        <p:spPr>
          <a:xfrm>
            <a:off x="5639229" y="4593842"/>
            <a:ext cx="235579" cy="964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cxnSpLocks/>
          </p:cNvCxnSpPr>
          <p:nvPr/>
        </p:nvCxnSpPr>
        <p:spPr>
          <a:xfrm flipH="1">
            <a:off x="4841250" y="3148506"/>
            <a:ext cx="638966" cy="2335950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A2C7A1C4-A1F1-4531-A437-C4C0835534E3}"/>
              </a:ext>
            </a:extLst>
          </p:cNvPr>
          <p:cNvSpPr txBox="1"/>
          <p:nvPr/>
        </p:nvSpPr>
        <p:spPr>
          <a:xfrm>
            <a:off x="5547611" y="6157925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EA70189-8039-4955-845C-06E36A80D750}"/>
              </a:ext>
            </a:extLst>
          </p:cNvPr>
          <p:cNvSpPr txBox="1"/>
          <p:nvPr/>
        </p:nvSpPr>
        <p:spPr>
          <a:xfrm>
            <a:off x="3489391" y="6199661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Re-Time HEOM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379793-2E83-4021-9920-7BD415099960}"/>
              </a:ext>
            </a:extLst>
          </p:cNvPr>
          <p:cNvSpPr/>
          <p:nvPr/>
        </p:nvSpPr>
        <p:spPr>
          <a:xfrm>
            <a:off x="2461515" y="1860736"/>
            <a:ext cx="4502931" cy="65704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368D5590-883B-4DC4-808A-B8A5A56F288C}"/>
              </a:ext>
            </a:extLst>
          </p:cNvPr>
          <p:cNvSpPr/>
          <p:nvPr/>
        </p:nvSpPr>
        <p:spPr>
          <a:xfrm>
            <a:off x="2257801" y="1677845"/>
            <a:ext cx="6503528" cy="67971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Line 9">
            <a:extLst>
              <a:ext uri="{FF2B5EF4-FFF2-40B4-BE49-F238E27FC236}">
                <a16:creationId xmlns:a16="http://schemas.microsoft.com/office/drawing/2014/main" id="{D01CFBDD-E2DF-4D9D-8696-BACECD4B98E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00689" y="2207900"/>
            <a:ext cx="10871" cy="136511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5" name="Line 9">
            <a:extLst>
              <a:ext uri="{FF2B5EF4-FFF2-40B4-BE49-F238E27FC236}">
                <a16:creationId xmlns:a16="http://schemas.microsoft.com/office/drawing/2014/main" id="{E75C6DF0-A77C-4AC0-B782-A379417FF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0690" y="3522466"/>
            <a:ext cx="635178" cy="108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10">
            <a:extLst>
              <a:ext uri="{FF2B5EF4-FFF2-40B4-BE49-F238E27FC236}">
                <a16:creationId xmlns:a16="http://schemas.microsoft.com/office/drawing/2014/main" id="{42EC3406-0611-4890-A7DF-F0967D5851ED}"/>
              </a:ext>
            </a:extLst>
          </p:cNvPr>
          <p:cNvSpPr>
            <a:spLocks noChangeShapeType="1"/>
          </p:cNvSpPr>
          <p:nvPr/>
        </p:nvSpPr>
        <p:spPr bwMode="auto">
          <a:xfrm rot="16917949">
            <a:off x="606865" y="2742270"/>
            <a:ext cx="1304240" cy="25353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66" grpId="0" animBg="1"/>
      <p:bldP spid="67" grpId="0" animBg="1"/>
      <p:bldP spid="4" grpId="0"/>
      <p:bldP spid="75" grpId="0" animBg="1"/>
      <p:bldP spid="78" grpId="0" animBg="1"/>
      <p:bldP spid="80" grpId="0"/>
      <p:bldP spid="81" grpId="0"/>
      <p:bldP spid="46" grpId="0" animBg="1"/>
      <p:bldP spid="46" grpId="1" animBg="1"/>
      <p:bldP spid="47" grpId="0" animBg="1"/>
      <p:bldP spid="47" grpId="1" animBg="1"/>
      <p:bldP spid="50" grpId="0" animBg="1"/>
      <p:bldP spid="55" grpId="0" animBg="1"/>
      <p:bldP spid="5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F0790C0-7615-4C03-8DB0-EAB33B1B9ED8}"/>
              </a:ext>
            </a:extLst>
          </p:cNvPr>
          <p:cNvSpPr txBox="1"/>
          <p:nvPr/>
        </p:nvSpPr>
        <p:spPr>
          <a:xfrm>
            <a:off x="376664" y="6125576"/>
            <a:ext cx="8594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(For demonstration, we show the diagrams only in real time) </a:t>
            </a:r>
            <a:endParaRPr lang="ja-JP" altLang="en-US" sz="2400" dirty="0">
              <a:solidFill>
                <a:srgbClr val="0070C0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1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51520" y="2780585"/>
            <a:ext cx="8861957" cy="4018677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6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163085" y="38409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4. Q. Fokker-Planck eqs. in Hierarchy Form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050" y="1052736"/>
            <a:ext cx="8362950" cy="316389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Consider a molecular system coupled to an environment.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The model Hamiltonian may be written as</a:t>
            </a:r>
            <a:endParaRPr lang="en-US" altLang="ja-JP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27150" y="3860800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60800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/>
        </p:nvGraphicFramePr>
        <p:xfrm>
          <a:off x="1139175" y="1484784"/>
          <a:ext cx="2160588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3482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175" y="1484784"/>
                        <a:ext cx="2160588" cy="206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/>
        </p:nvGraphicFramePr>
        <p:xfrm>
          <a:off x="3588367" y="1412776"/>
          <a:ext cx="190182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838846" imgH="3115110" progId="PBrush">
                  <p:embed/>
                </p:oleObj>
              </mc:Choice>
              <mc:Fallback>
                <p:oleObj name="ビットマップ イメージ" r:id="rId6" imgW="2838846" imgH="3115110" progId="PBrush">
                  <p:embed/>
                  <p:pic>
                    <p:nvPicPr>
                      <p:cNvPr id="34821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8367" y="1412776"/>
                        <a:ext cx="1901825" cy="208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17938" y="5446713"/>
          <a:ext cx="385127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73040" imgH="482400" progId="Equation.DSMT4">
                  <p:embed/>
                </p:oleObj>
              </mc:Choice>
              <mc:Fallback>
                <p:oleObj name="Equation" r:id="rId8" imgW="2273040" imgH="482400" progId="Equation.DSMT4">
                  <p:embed/>
                  <p:pic>
                    <p:nvPicPr>
                      <p:cNvPr id="2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938" y="5446713"/>
                        <a:ext cx="3851275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4913930" y="6238447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571280" y="6238447"/>
            <a:ext cx="1223962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474067" y="6238447"/>
            <a:ext cx="7937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0" imgW="4791744" imgH="3543795" progId="PBrush">
                  <p:embed/>
                </p:oleObj>
              </mc:Choice>
              <mc:Fallback>
                <p:oleObj name="ビットマップ イメージ" r:id="rId10" imgW="4791744" imgH="3543795" progId="PBrush">
                  <p:embed/>
                  <p:pic>
                    <p:nvPicPr>
                      <p:cNvPr id="2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299763" y="6282893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126790" y="5524371"/>
            <a:ext cx="2000264" cy="107154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6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00400" imgH="609480" progId="Equation.DSMT4">
                  <p:embed/>
                </p:oleObj>
              </mc:Choice>
              <mc:Fallback>
                <p:oleObj name="Equation" r:id="rId4" imgW="3200400" imgH="609480" progId="Equation.DSMT4">
                  <p:embed/>
                  <p:pic>
                    <p:nvPicPr>
                      <p:cNvPr id="17715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38037203"/>
              </p:ext>
            </p:extLst>
          </p:nvPr>
        </p:nvGraphicFramePr>
        <p:xfrm>
          <a:off x="3970338" y="4143375"/>
          <a:ext cx="41084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253800" progId="Equation.DSMT4">
                  <p:embed/>
                </p:oleObj>
              </mc:Choice>
              <mc:Fallback>
                <p:oleObj name="Equation" r:id="rId6" imgW="1447560" imgH="25380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0338" y="4143375"/>
                        <a:ext cx="41084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8" imgW="4791744" imgH="3543795" progId="PBrush">
                  <p:embed/>
                </p:oleObj>
              </mc:Choice>
              <mc:Fallback>
                <p:oleObj name="ビットマップ イメージ" r:id="rId8" imgW="4791744" imgH="3543795" progId="PBrush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6883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93480" progId="Equation.DSMT4">
                  <p:embed/>
                </p:oleObj>
              </mc:Choice>
              <mc:Fallback>
                <p:oleObj name="Equation" r:id="rId11" imgW="107928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55735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203040" progId="Equation.DSMT4">
                  <p:embed/>
                </p:oleObj>
              </mc:Choice>
              <mc:Fallback>
                <p:oleObj name="Equation" r:id="rId13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33405" y="1340768"/>
            <a:ext cx="7899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Hamiltonian (suitable for vibrational spectroscopy</a:t>
            </a:r>
            <a:r>
              <a:rPr lang="en-US" altLang="ja-JP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33405" y="332656"/>
            <a:ext cx="8351837" cy="1143000"/>
          </a:xfrm>
        </p:spPr>
        <p:txBody>
          <a:bodyPr/>
          <a:lstStyle/>
          <a:p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Brownian Oscillator Model</a:t>
            </a:r>
            <a:endParaRPr lang="ja-JP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65906" y="3573463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974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Start from a high temp. factorized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755576" y="4786321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01024" y="1928802"/>
          <a:ext cx="635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1928802"/>
                        <a:ext cx="635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11560" y="1412776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28755255"/>
              </p:ext>
            </p:extLst>
          </p:nvPr>
        </p:nvGraphicFramePr>
        <p:xfrm>
          <a:off x="1189038" y="1944688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57320" imgH="952200" progId="Equation.DSMT4">
                  <p:embed/>
                </p:oleObj>
              </mc:Choice>
              <mc:Fallback>
                <p:oleObj name="Equation" r:id="rId9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1944688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5578"/>
              </p:ext>
            </p:extLst>
          </p:nvPr>
        </p:nvGraphicFramePr>
        <p:xfrm>
          <a:off x="1071538" y="3857628"/>
          <a:ext cx="21431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228600" progId="Equation.DSMT4">
                  <p:embed/>
                </p:oleObj>
              </mc:Choice>
              <mc:Fallback>
                <p:oleObj name="Equation" r:id="rId11" imgW="863280" imgH="2286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3857628"/>
                        <a:ext cx="214312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53209"/>
              </p:ext>
            </p:extLst>
          </p:nvPr>
        </p:nvGraphicFramePr>
        <p:xfrm>
          <a:off x="1179513" y="5326063"/>
          <a:ext cx="7443787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698400" progId="Equation.DSMT4">
                  <p:embed/>
                </p:oleObj>
              </mc:Choice>
              <mc:Fallback>
                <p:oleObj name="Equation" r:id="rId13" imgW="3593880" imgH="6984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3" y="5326063"/>
                        <a:ext cx="7443787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129292" y="4281200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55576" y="314325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pic>
        <p:nvPicPr>
          <p:cNvPr id="63" name="Picture 15" descr="C:\Users\tanimura.THEOCHEM\Desktop\K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0400" y="2438400"/>
            <a:ext cx="32226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7" name="Picture 1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6380557">
            <a:off x="4539545" y="2616601"/>
            <a:ext cx="493654" cy="25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" name="直線矢印コネクタ 45"/>
          <p:cNvCxnSpPr/>
          <p:nvPr/>
        </p:nvCxnSpPr>
        <p:spPr>
          <a:xfrm flipV="1">
            <a:off x="3037624" y="2132856"/>
            <a:ext cx="4702728" cy="30296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73528" y="2402959"/>
            <a:ext cx="2295136" cy="1578476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75856" y="5101607"/>
            <a:ext cx="5670384" cy="172709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803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1822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949311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 the integration by part, IF is expressed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47802"/>
              </p:ext>
            </p:extLst>
          </p:nvPr>
        </p:nvGraphicFramePr>
        <p:xfrm>
          <a:off x="796925" y="2451100"/>
          <a:ext cx="762317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11680" imgH="914400" progId="Equation.DSMT4">
                  <p:embed/>
                </p:oleObj>
              </mc:Choice>
              <mc:Fallback>
                <p:oleObj name="Equation" r:id="rId5" imgW="4711680" imgH="914400" progId="Equation.DSMT4">
                  <p:embed/>
                  <p:pic>
                    <p:nvPicPr>
                      <p:cNvPr id="1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451100"/>
                        <a:ext cx="7623175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71432"/>
              </p:ext>
            </p:extLst>
          </p:nvPr>
        </p:nvGraphicFramePr>
        <p:xfrm>
          <a:off x="1198563" y="4338335"/>
          <a:ext cx="482917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9800" imgH="838080" progId="Equation.DSMT4">
                  <p:embed/>
                </p:oleObj>
              </mc:Choice>
              <mc:Fallback>
                <p:oleObj name="Equation" r:id="rId7" imgW="2539800" imgH="8380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338335"/>
                        <a:ext cx="4829175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929437" y="451388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000874" y="529969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286499" y="458532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2371429" imgH="1542857" progId="PBrush">
                  <p:embed/>
                </p:oleObj>
              </mc:Choice>
              <mc:Fallback>
                <p:oleObj name="ビットマップ イメージ" r:id="rId9" imgW="2371429" imgH="1542857" progId="PBrush">
                  <p:embed/>
                  <p:pic>
                    <p:nvPicPr>
                      <p:cNvPr id="1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499" y="458532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37" y="537113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テキスト ボックス 15"/>
          <p:cNvSpPr txBox="1"/>
          <p:nvPr/>
        </p:nvSpPr>
        <p:spPr>
          <a:xfrm>
            <a:off x="763095" y="6061701"/>
            <a:ext cx="7138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Grabert</a:t>
            </a:r>
            <a:r>
              <a:rPr lang="en-US" sz="2000" dirty="0"/>
              <a:t>, Schramm, and </a:t>
            </a:r>
            <a:r>
              <a:rPr lang="en-US" sz="2000" dirty="0" err="1"/>
              <a:t>Ingold</a:t>
            </a:r>
            <a:r>
              <a:rPr lang="en-US" sz="2000" dirty="0"/>
              <a:t>, Phys. Rep. 115 ,</a:t>
            </a:r>
            <a:r>
              <a:rPr lang="en-US" sz="2000" b="1" dirty="0"/>
              <a:t>168</a:t>
            </a:r>
            <a:r>
              <a:rPr lang="en-US" sz="2000" dirty="0"/>
              <a:t> (1988).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33399"/>
              </p:ext>
            </p:extLst>
          </p:nvPr>
        </p:nvGraphicFramePr>
        <p:xfrm>
          <a:off x="1198563" y="4284665"/>
          <a:ext cx="1881187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90360" imgH="863280" progId="Equation.DSMT4">
                  <p:embed/>
                </p:oleObj>
              </mc:Choice>
              <mc:Fallback>
                <p:oleObj name="Equation" r:id="rId12" imgW="990360" imgH="863280" progId="Equation.DSMT4">
                  <p:embed/>
                  <p:pic>
                    <p:nvPicPr>
                      <p:cNvPr id="2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284665"/>
                        <a:ext cx="1881187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3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67544" y="1949311"/>
            <a:ext cx="8545512" cy="2428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using the integration by part, IF is expressed as</a:t>
            </a: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1822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093779"/>
              </p:ext>
            </p:extLst>
          </p:nvPr>
        </p:nvGraphicFramePr>
        <p:xfrm>
          <a:off x="1231925" y="4509120"/>
          <a:ext cx="7016750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30440" imgH="952200" progId="Equation.DSMT4">
                  <p:embed/>
                </p:oleObj>
              </mc:Choice>
              <mc:Fallback>
                <p:oleObj name="Equation" r:id="rId5" imgW="4330440" imgH="952200" progId="Equation.DSMT4">
                  <p:embed/>
                  <p:pic>
                    <p:nvPicPr>
                      <p:cNvPr id="2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25" y="4509120"/>
                        <a:ext cx="7016750" cy="154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681874"/>
              </p:ext>
            </p:extLst>
          </p:nvPr>
        </p:nvGraphicFramePr>
        <p:xfrm>
          <a:off x="1074738" y="2781300"/>
          <a:ext cx="56102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66800" imgH="495000" progId="Equation.DSMT4">
                  <p:embed/>
                </p:oleObj>
              </mc:Choice>
              <mc:Fallback>
                <p:oleObj name="Equation" r:id="rId7" imgW="3466800" imgH="495000" progId="Equation.DSMT4">
                  <p:embed/>
                  <p:pic>
                    <p:nvPicPr>
                      <p:cNvPr id="2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2781300"/>
                        <a:ext cx="56102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07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851920" y="1052736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9777158"/>
              </p:ext>
            </p:extLst>
          </p:nvPr>
        </p:nvGraphicFramePr>
        <p:xfrm>
          <a:off x="1042988" y="917575"/>
          <a:ext cx="73818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16040" imgH="330120" progId="Equation.DSMT4">
                  <p:embed/>
                </p:oleObj>
              </mc:Choice>
              <mc:Fallback>
                <p:oleObj name="Equation" r:id="rId2" imgW="341604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917575"/>
                        <a:ext cx="73818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349765"/>
              </p:ext>
            </p:extLst>
          </p:nvPr>
        </p:nvGraphicFramePr>
        <p:xfrm>
          <a:off x="847725" y="2144713"/>
          <a:ext cx="60071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08360" imgH="825480" progId="Equation.DSMT4">
                  <p:embed/>
                </p:oleObj>
              </mc:Choice>
              <mc:Fallback>
                <p:oleObj name="Equation" r:id="rId4" imgW="370836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2144713"/>
                        <a:ext cx="60071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777801" y="5809233"/>
          <a:ext cx="6819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16040" imgH="393480" progId="Equation.DSMT4">
                  <p:embed/>
                </p:oleObj>
              </mc:Choice>
              <mc:Fallback>
                <p:oleObj name="Equation" r:id="rId6" imgW="341604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01" y="5809233"/>
                        <a:ext cx="6819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1342951" y="4796408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1342951" y="5517133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1354064" y="6448996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931789" y="4026471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789" y="4026471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565076" y="4913883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76" y="4913883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137275" y="443865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43865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4682108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552474" y="4322538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00034" y="500042"/>
            <a:ext cx="7871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Density Matrix element (factorized initial condition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</a:rPr>
              <a:t>case)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71472" y="35004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rot="5400000">
            <a:off x="3491880" y="3284984"/>
            <a:ext cx="38884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995936" y="1556792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7596386" y="155679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>
            <a:off x="4932040" y="1556792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30121" y="3457080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786946" y="4026471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6779015" y="5031737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6737697" y="479020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6737697" y="6078618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6743723" y="58009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61565" y="2870452"/>
            <a:ext cx="6330441" cy="62419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690453" y="2229641"/>
            <a:ext cx="3789397" cy="58627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005839" y="919774"/>
            <a:ext cx="553366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6528578" y="874941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5076056" y="5965981"/>
            <a:ext cx="1296144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2585151" y="5995467"/>
            <a:ext cx="1241375" cy="44953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34819" y="2019817"/>
            <a:ext cx="5093554" cy="14663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4538570" y="2285856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6685710" y="208999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46" name="角丸四角形 45"/>
          <p:cNvSpPr/>
          <p:nvPr/>
        </p:nvSpPr>
        <p:spPr>
          <a:xfrm>
            <a:off x="5698346" y="886506"/>
            <a:ext cx="830232" cy="416274"/>
          </a:xfrm>
          <a:prstGeom prst="roundRect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0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09" grpId="0" animBg="1"/>
      <p:bldP spid="51210" grpId="0" animBg="1"/>
      <p:bldP spid="293902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34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46" grpId="0" animBg="1"/>
      <p:bldP spid="4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図 90">
            <a:extLst>
              <a:ext uri="{FF2B5EF4-FFF2-40B4-BE49-F238E27FC236}">
                <a16:creationId xmlns:a16="http://schemas.microsoft.com/office/drawing/2014/main" id="{C3874E19-C628-4AEF-93F8-8C86C8CB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7" y="4079309"/>
            <a:ext cx="3710789" cy="26880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2376744" y="3757624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8" y="4964799"/>
            <a:ext cx="1473116" cy="147311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3429597" y="6489463"/>
            <a:ext cx="176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497929" y="2324688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56" y="2243326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blipFill>
                <a:blip r:embed="rId6"/>
                <a:stretch>
                  <a:fillRect t="-21667" r="-25000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blipFill>
                <a:blip r:embed="rId7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blipFill>
                <a:blip r:embed="rId8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3377854" y="248795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943985" y="248795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576156" y="261979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blipFill>
                <a:blip r:embed="rId9"/>
                <a:stretch>
                  <a:fillRect r="-317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blipFill>
                <a:blip r:embed="rId10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92171" y="289518"/>
            <a:ext cx="4240389" cy="3177898"/>
          </a:xfrm>
          <a:prstGeom prst="rect">
            <a:avLst/>
          </a:prstGeom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54" y="2712121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42" y="2408262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56" y="2408262"/>
            <a:ext cx="402419" cy="19545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924" name="グループ化 2923">
            <a:extLst>
              <a:ext uri="{FF2B5EF4-FFF2-40B4-BE49-F238E27FC236}">
                <a16:creationId xmlns:a16="http://schemas.microsoft.com/office/drawing/2014/main" id="{AE7F9864-AD33-4DE7-869A-1B6A4501F541}"/>
              </a:ext>
            </a:extLst>
          </p:cNvPr>
          <p:cNvGrpSpPr/>
          <p:nvPr/>
        </p:nvGrpSpPr>
        <p:grpSpPr>
          <a:xfrm rot="14159255">
            <a:off x="4836968" y="5855411"/>
            <a:ext cx="45719" cy="201606"/>
            <a:chOff x="9201364" y="5832245"/>
            <a:chExt cx="154522" cy="835485"/>
          </a:xfrm>
        </p:grpSpPr>
        <p:grpSp>
          <p:nvGrpSpPr>
            <p:cNvPr id="2925" name="グループ化 2924">
              <a:extLst>
                <a:ext uri="{FF2B5EF4-FFF2-40B4-BE49-F238E27FC236}">
                  <a16:creationId xmlns:a16="http://schemas.microsoft.com/office/drawing/2014/main" id="{6E6B9F46-DE67-4422-805F-1F3CA861F37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27" name="円弧 2926">
                <a:extLst>
                  <a:ext uri="{FF2B5EF4-FFF2-40B4-BE49-F238E27FC236}">
                    <a16:creationId xmlns:a16="http://schemas.microsoft.com/office/drawing/2014/main" id="{91E28BFF-C847-4C94-BB61-9677FC53EA4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28" name="グループ化 2927">
                <a:extLst>
                  <a:ext uri="{FF2B5EF4-FFF2-40B4-BE49-F238E27FC236}">
                    <a16:creationId xmlns:a16="http://schemas.microsoft.com/office/drawing/2014/main" id="{F33177FA-A0B6-4A43-9549-D5D2F4E111BE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2" name="円弧 2971">
                  <a:extLst>
                    <a:ext uri="{FF2B5EF4-FFF2-40B4-BE49-F238E27FC236}">
                      <a16:creationId xmlns:a16="http://schemas.microsoft.com/office/drawing/2014/main" id="{E8FB1EC6-52B5-44A7-9B3F-B10B93C525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3" name="円弧 2972">
                  <a:extLst>
                    <a:ext uri="{FF2B5EF4-FFF2-40B4-BE49-F238E27FC236}">
                      <a16:creationId xmlns:a16="http://schemas.microsoft.com/office/drawing/2014/main" id="{AFF43EEB-FA4E-411D-B17F-447A194908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29" name="グループ化 2928">
                <a:extLst>
                  <a:ext uri="{FF2B5EF4-FFF2-40B4-BE49-F238E27FC236}">
                    <a16:creationId xmlns:a16="http://schemas.microsoft.com/office/drawing/2014/main" id="{809FF580-9F20-4E5C-B58F-E8FA729D64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0" name="円弧 2969">
                  <a:extLst>
                    <a:ext uri="{FF2B5EF4-FFF2-40B4-BE49-F238E27FC236}">
                      <a16:creationId xmlns:a16="http://schemas.microsoft.com/office/drawing/2014/main" id="{2E9F6B45-0C49-48CE-9D7A-C6B502471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1" name="円弧 2970">
                  <a:extLst>
                    <a:ext uri="{FF2B5EF4-FFF2-40B4-BE49-F238E27FC236}">
                      <a16:creationId xmlns:a16="http://schemas.microsoft.com/office/drawing/2014/main" id="{4E7D5EE9-F35E-45B9-B85E-0F389C00A4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0" name="グループ化 2929">
                <a:extLst>
                  <a:ext uri="{FF2B5EF4-FFF2-40B4-BE49-F238E27FC236}">
                    <a16:creationId xmlns:a16="http://schemas.microsoft.com/office/drawing/2014/main" id="{B857F467-036F-4525-9542-80DD65167F3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8" name="円弧 2967">
                  <a:extLst>
                    <a:ext uri="{FF2B5EF4-FFF2-40B4-BE49-F238E27FC236}">
                      <a16:creationId xmlns:a16="http://schemas.microsoft.com/office/drawing/2014/main" id="{9BFF8814-1F08-4D9C-8C35-B0D966FB6C4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9" name="円弧 2968">
                  <a:extLst>
                    <a:ext uri="{FF2B5EF4-FFF2-40B4-BE49-F238E27FC236}">
                      <a16:creationId xmlns:a16="http://schemas.microsoft.com/office/drawing/2014/main" id="{0A26B932-D3DB-4668-8704-EF5A5BC17B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1" name="グループ化 2930">
                <a:extLst>
                  <a:ext uri="{FF2B5EF4-FFF2-40B4-BE49-F238E27FC236}">
                    <a16:creationId xmlns:a16="http://schemas.microsoft.com/office/drawing/2014/main" id="{C21EBA4C-02B0-4FB7-8EF0-AE8C0296FA2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6" name="円弧 2965">
                  <a:extLst>
                    <a:ext uri="{FF2B5EF4-FFF2-40B4-BE49-F238E27FC236}">
                      <a16:creationId xmlns:a16="http://schemas.microsoft.com/office/drawing/2014/main" id="{C411D2B0-797C-4A23-BA7D-A79C6F798D7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7" name="円弧 2966">
                  <a:extLst>
                    <a:ext uri="{FF2B5EF4-FFF2-40B4-BE49-F238E27FC236}">
                      <a16:creationId xmlns:a16="http://schemas.microsoft.com/office/drawing/2014/main" id="{AEF35EC2-C568-4528-A6B9-68C648B64F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2" name="グループ化 2931">
                <a:extLst>
                  <a:ext uri="{FF2B5EF4-FFF2-40B4-BE49-F238E27FC236}">
                    <a16:creationId xmlns:a16="http://schemas.microsoft.com/office/drawing/2014/main" id="{2E75BB65-B7EE-4EDA-93AE-B41B938124B1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4" name="円弧 2963">
                  <a:extLst>
                    <a:ext uri="{FF2B5EF4-FFF2-40B4-BE49-F238E27FC236}">
                      <a16:creationId xmlns:a16="http://schemas.microsoft.com/office/drawing/2014/main" id="{2215676A-5B5F-437F-AC5C-AAC72CEF51A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5" name="円弧 2964">
                  <a:extLst>
                    <a:ext uri="{FF2B5EF4-FFF2-40B4-BE49-F238E27FC236}">
                      <a16:creationId xmlns:a16="http://schemas.microsoft.com/office/drawing/2014/main" id="{6E01643E-F9A9-4F3F-A7F2-EC70AACE4A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3" name="グループ化 2932">
                <a:extLst>
                  <a:ext uri="{FF2B5EF4-FFF2-40B4-BE49-F238E27FC236}">
                    <a16:creationId xmlns:a16="http://schemas.microsoft.com/office/drawing/2014/main" id="{5FB829D6-EA55-469B-B844-8F333BF9302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2" name="円弧 2961">
                  <a:extLst>
                    <a:ext uri="{FF2B5EF4-FFF2-40B4-BE49-F238E27FC236}">
                      <a16:creationId xmlns:a16="http://schemas.microsoft.com/office/drawing/2014/main" id="{B2DDBBC3-3A2C-46ED-B71B-9C59423B87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3" name="円弧 2962">
                  <a:extLst>
                    <a:ext uri="{FF2B5EF4-FFF2-40B4-BE49-F238E27FC236}">
                      <a16:creationId xmlns:a16="http://schemas.microsoft.com/office/drawing/2014/main" id="{24684D0D-BB50-4683-85D9-6502A708B2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4" name="グループ化 2933">
                <a:extLst>
                  <a:ext uri="{FF2B5EF4-FFF2-40B4-BE49-F238E27FC236}">
                    <a16:creationId xmlns:a16="http://schemas.microsoft.com/office/drawing/2014/main" id="{90E142E4-F2C1-4767-90CE-299F5E4C942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0" name="円弧 2959">
                  <a:extLst>
                    <a:ext uri="{FF2B5EF4-FFF2-40B4-BE49-F238E27FC236}">
                      <a16:creationId xmlns:a16="http://schemas.microsoft.com/office/drawing/2014/main" id="{157E8940-C96D-467D-BB06-8563B9EE11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1" name="円弧 2960">
                  <a:extLst>
                    <a:ext uri="{FF2B5EF4-FFF2-40B4-BE49-F238E27FC236}">
                      <a16:creationId xmlns:a16="http://schemas.microsoft.com/office/drawing/2014/main" id="{6C6F7760-CAF4-4050-9A32-FF72DFAE45B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5" name="グループ化 2934">
                <a:extLst>
                  <a:ext uri="{FF2B5EF4-FFF2-40B4-BE49-F238E27FC236}">
                    <a16:creationId xmlns:a16="http://schemas.microsoft.com/office/drawing/2014/main" id="{8AFEDDC2-8C48-4968-9171-57748D543CF0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8" name="円弧 2957">
                  <a:extLst>
                    <a:ext uri="{FF2B5EF4-FFF2-40B4-BE49-F238E27FC236}">
                      <a16:creationId xmlns:a16="http://schemas.microsoft.com/office/drawing/2014/main" id="{0FFB5D79-D722-42D2-95DA-16D1B0019A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9" name="円弧 2958">
                  <a:extLst>
                    <a:ext uri="{FF2B5EF4-FFF2-40B4-BE49-F238E27FC236}">
                      <a16:creationId xmlns:a16="http://schemas.microsoft.com/office/drawing/2014/main" id="{A60387B5-EF6A-4632-9ACF-ACA78E7182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6" name="グループ化 2935">
                <a:extLst>
                  <a:ext uri="{FF2B5EF4-FFF2-40B4-BE49-F238E27FC236}">
                    <a16:creationId xmlns:a16="http://schemas.microsoft.com/office/drawing/2014/main" id="{7435F379-5D33-4479-A1DD-69DFA9386C7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6" name="円弧 2955">
                  <a:extLst>
                    <a:ext uri="{FF2B5EF4-FFF2-40B4-BE49-F238E27FC236}">
                      <a16:creationId xmlns:a16="http://schemas.microsoft.com/office/drawing/2014/main" id="{DFA8829B-1760-4552-8F1F-1143AAC7E8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7" name="円弧 2956">
                  <a:extLst>
                    <a:ext uri="{FF2B5EF4-FFF2-40B4-BE49-F238E27FC236}">
                      <a16:creationId xmlns:a16="http://schemas.microsoft.com/office/drawing/2014/main" id="{288CC350-05DF-4152-B259-1F4818720A7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7" name="グループ化 2936">
                <a:extLst>
                  <a:ext uri="{FF2B5EF4-FFF2-40B4-BE49-F238E27FC236}">
                    <a16:creationId xmlns:a16="http://schemas.microsoft.com/office/drawing/2014/main" id="{9EF20470-715B-47D3-9306-0B0BA8B22607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4" name="円弧 2953">
                  <a:extLst>
                    <a:ext uri="{FF2B5EF4-FFF2-40B4-BE49-F238E27FC236}">
                      <a16:creationId xmlns:a16="http://schemas.microsoft.com/office/drawing/2014/main" id="{59DCA286-3DB4-4C8C-88EB-F718AA2B8B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5" name="円弧 2954">
                  <a:extLst>
                    <a:ext uri="{FF2B5EF4-FFF2-40B4-BE49-F238E27FC236}">
                      <a16:creationId xmlns:a16="http://schemas.microsoft.com/office/drawing/2014/main" id="{40257959-CCDE-4B74-8187-BF941BACFA3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8" name="グループ化 2937">
                <a:extLst>
                  <a:ext uri="{FF2B5EF4-FFF2-40B4-BE49-F238E27FC236}">
                    <a16:creationId xmlns:a16="http://schemas.microsoft.com/office/drawing/2014/main" id="{20CDEE35-2262-48BC-BA88-D2CADCB41E0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2" name="円弧 2951">
                  <a:extLst>
                    <a:ext uri="{FF2B5EF4-FFF2-40B4-BE49-F238E27FC236}">
                      <a16:creationId xmlns:a16="http://schemas.microsoft.com/office/drawing/2014/main" id="{B20ED724-B3B9-4CB8-9C9D-C3BFFC5352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3" name="円弧 2952">
                  <a:extLst>
                    <a:ext uri="{FF2B5EF4-FFF2-40B4-BE49-F238E27FC236}">
                      <a16:creationId xmlns:a16="http://schemas.microsoft.com/office/drawing/2014/main" id="{79380EFD-655A-49E0-A575-1454673FF2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9" name="グループ化 2938">
                <a:extLst>
                  <a:ext uri="{FF2B5EF4-FFF2-40B4-BE49-F238E27FC236}">
                    <a16:creationId xmlns:a16="http://schemas.microsoft.com/office/drawing/2014/main" id="{A5187C89-5CA2-4A28-A6C2-4A81034700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0" name="円弧 2949">
                  <a:extLst>
                    <a:ext uri="{FF2B5EF4-FFF2-40B4-BE49-F238E27FC236}">
                      <a16:creationId xmlns:a16="http://schemas.microsoft.com/office/drawing/2014/main" id="{D4CC6C61-F355-48E4-A5FC-7DEAF6F6672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1" name="円弧 2950">
                  <a:extLst>
                    <a:ext uri="{FF2B5EF4-FFF2-40B4-BE49-F238E27FC236}">
                      <a16:creationId xmlns:a16="http://schemas.microsoft.com/office/drawing/2014/main" id="{CFB3DB11-EFDD-4955-94A8-C9D6552ECF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0" name="グループ化 2939">
                <a:extLst>
                  <a:ext uri="{FF2B5EF4-FFF2-40B4-BE49-F238E27FC236}">
                    <a16:creationId xmlns:a16="http://schemas.microsoft.com/office/drawing/2014/main" id="{EAF131C8-1A38-439D-8B3A-0AC47E61046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8" name="円弧 2947">
                  <a:extLst>
                    <a:ext uri="{FF2B5EF4-FFF2-40B4-BE49-F238E27FC236}">
                      <a16:creationId xmlns:a16="http://schemas.microsoft.com/office/drawing/2014/main" id="{C6C7395C-3044-43B3-BA14-9F3C9DAFC90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9" name="円弧 2948">
                  <a:extLst>
                    <a:ext uri="{FF2B5EF4-FFF2-40B4-BE49-F238E27FC236}">
                      <a16:creationId xmlns:a16="http://schemas.microsoft.com/office/drawing/2014/main" id="{A3C21C5B-3986-4366-B576-9E5C824057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1" name="グループ化 2940">
                <a:extLst>
                  <a:ext uri="{FF2B5EF4-FFF2-40B4-BE49-F238E27FC236}">
                    <a16:creationId xmlns:a16="http://schemas.microsoft.com/office/drawing/2014/main" id="{1CDB3D1C-9ADB-42FD-9A55-7C48EFD54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6" name="円弧 2945">
                  <a:extLst>
                    <a:ext uri="{FF2B5EF4-FFF2-40B4-BE49-F238E27FC236}">
                      <a16:creationId xmlns:a16="http://schemas.microsoft.com/office/drawing/2014/main" id="{EA4B8B86-0ACB-4414-A4F1-6E2C64D8BB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7" name="円弧 2946">
                  <a:extLst>
                    <a:ext uri="{FF2B5EF4-FFF2-40B4-BE49-F238E27FC236}">
                      <a16:creationId xmlns:a16="http://schemas.microsoft.com/office/drawing/2014/main" id="{423A3D5C-0D4E-4248-8C6A-A8D1BE3CA9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942" name="円弧 2941">
                <a:extLst>
                  <a:ext uri="{FF2B5EF4-FFF2-40B4-BE49-F238E27FC236}">
                    <a16:creationId xmlns:a16="http://schemas.microsoft.com/office/drawing/2014/main" id="{ECF40264-0BDC-41DF-8406-3F27FFCCFBD4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3" name="直線コネクタ 2942">
                <a:extLst>
                  <a:ext uri="{FF2B5EF4-FFF2-40B4-BE49-F238E27FC236}">
                    <a16:creationId xmlns:a16="http://schemas.microsoft.com/office/drawing/2014/main" id="{6AA1BCC7-2990-4A3D-AE71-34E92BB173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4" name="円弧 2943">
                <a:extLst>
                  <a:ext uri="{FF2B5EF4-FFF2-40B4-BE49-F238E27FC236}">
                    <a16:creationId xmlns:a16="http://schemas.microsoft.com/office/drawing/2014/main" id="{A917EA1C-C7F4-49FD-BE90-275BBAAAC1C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5" name="直線コネクタ 2944">
                <a:extLst>
                  <a:ext uri="{FF2B5EF4-FFF2-40B4-BE49-F238E27FC236}">
                    <a16:creationId xmlns:a16="http://schemas.microsoft.com/office/drawing/2014/main" id="{DF3138A5-15AF-41CC-AADA-CB5FFB14255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6" name="楕円 2925">
              <a:extLst>
                <a:ext uri="{FF2B5EF4-FFF2-40B4-BE49-F238E27FC236}">
                  <a16:creationId xmlns:a16="http://schemas.microsoft.com/office/drawing/2014/main" id="{4E1EDE6F-EF6C-43B2-ABC1-E33BABED5E3E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76" name="矢印: 左右 3475">
            <a:extLst>
              <a:ext uri="{FF2B5EF4-FFF2-40B4-BE49-F238E27FC236}">
                <a16:creationId xmlns:a16="http://schemas.microsoft.com/office/drawing/2014/main" id="{CCB6F02F-79D7-494E-B145-C1533975F03E}"/>
              </a:ext>
            </a:extLst>
          </p:cNvPr>
          <p:cNvSpPr/>
          <p:nvPr/>
        </p:nvSpPr>
        <p:spPr>
          <a:xfrm rot="18928131">
            <a:off x="3730417" y="5716315"/>
            <a:ext cx="267713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7" name="矢印: 左右 3476">
            <a:extLst>
              <a:ext uri="{FF2B5EF4-FFF2-40B4-BE49-F238E27FC236}">
                <a16:creationId xmlns:a16="http://schemas.microsoft.com/office/drawing/2014/main" id="{AE4F9D08-3287-4375-BA80-122A8D5241F2}"/>
              </a:ext>
            </a:extLst>
          </p:cNvPr>
          <p:cNvSpPr/>
          <p:nvPr/>
        </p:nvSpPr>
        <p:spPr>
          <a:xfrm rot="2919978">
            <a:off x="4320910" y="5714225"/>
            <a:ext cx="245347" cy="12423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81" name="図 3480">
            <a:extLst>
              <a:ext uri="{FF2B5EF4-FFF2-40B4-BE49-F238E27FC236}">
                <a16:creationId xmlns:a16="http://schemas.microsoft.com/office/drawing/2014/main" id="{743131BB-501D-4140-B53D-CD3C4D004C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173" y="5052042"/>
            <a:ext cx="817980" cy="526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2" name="図 3481">
            <a:extLst>
              <a:ext uri="{FF2B5EF4-FFF2-40B4-BE49-F238E27FC236}">
                <a16:creationId xmlns:a16="http://schemas.microsoft.com/office/drawing/2014/main" id="{80928370-07F6-48C8-BEA5-E21278567C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65" y="5934255"/>
            <a:ext cx="702177" cy="4517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3" name="図 3482">
            <a:extLst>
              <a:ext uri="{FF2B5EF4-FFF2-40B4-BE49-F238E27FC236}">
                <a16:creationId xmlns:a16="http://schemas.microsoft.com/office/drawing/2014/main" id="{2E48BA57-55BA-44C6-BAE1-1F8210AC30E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50" y="5914357"/>
            <a:ext cx="842928" cy="542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84" name="矢印: 左右 3483">
            <a:extLst>
              <a:ext uri="{FF2B5EF4-FFF2-40B4-BE49-F238E27FC236}">
                <a16:creationId xmlns:a16="http://schemas.microsoft.com/office/drawing/2014/main" id="{2C63CC11-ED13-42F4-A2DA-9AE363D46A71}"/>
              </a:ext>
            </a:extLst>
          </p:cNvPr>
          <p:cNvSpPr/>
          <p:nvPr/>
        </p:nvSpPr>
        <p:spPr>
          <a:xfrm>
            <a:off x="3960037" y="6026554"/>
            <a:ext cx="373795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95" name="図 1194">
            <a:extLst>
              <a:ext uri="{FF2B5EF4-FFF2-40B4-BE49-F238E27FC236}">
                <a16:creationId xmlns:a16="http://schemas.microsoft.com/office/drawing/2014/main" id="{F3A12B36-0A79-4947-AEC5-05ACB9FC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58" y="5117199"/>
            <a:ext cx="1473116" cy="1473116"/>
          </a:xfrm>
          <a:prstGeom prst="rect">
            <a:avLst/>
          </a:prstGeom>
        </p:spPr>
      </p:pic>
      <p:sp>
        <p:nvSpPr>
          <p:cNvPr id="1196" name="角丸四角形 34">
            <a:extLst>
              <a:ext uri="{FF2B5EF4-FFF2-40B4-BE49-F238E27FC236}">
                <a16:creationId xmlns:a16="http://schemas.microsoft.com/office/drawing/2014/main" id="{1914D178-CA3D-4CFA-903B-840EF4DEDED1}"/>
              </a:ext>
            </a:extLst>
          </p:cNvPr>
          <p:cNvSpPr/>
          <p:nvPr/>
        </p:nvSpPr>
        <p:spPr>
          <a:xfrm>
            <a:off x="3247575" y="5853757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7" name="角丸四角形 34">
            <a:extLst>
              <a:ext uri="{FF2B5EF4-FFF2-40B4-BE49-F238E27FC236}">
                <a16:creationId xmlns:a16="http://schemas.microsoft.com/office/drawing/2014/main" id="{4A3220C3-FF26-4C8A-9490-CB23B4C42F8E}"/>
              </a:ext>
            </a:extLst>
          </p:cNvPr>
          <p:cNvSpPr/>
          <p:nvPr/>
        </p:nvSpPr>
        <p:spPr>
          <a:xfrm>
            <a:off x="3736370" y="4975735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8" name="角丸四角形 34">
            <a:extLst>
              <a:ext uri="{FF2B5EF4-FFF2-40B4-BE49-F238E27FC236}">
                <a16:creationId xmlns:a16="http://schemas.microsoft.com/office/drawing/2014/main" id="{B172A7FB-D722-45AC-843E-2445DB57FF08}"/>
              </a:ext>
            </a:extLst>
          </p:cNvPr>
          <p:cNvSpPr/>
          <p:nvPr/>
        </p:nvSpPr>
        <p:spPr>
          <a:xfrm>
            <a:off x="4394807" y="5841290"/>
            <a:ext cx="700567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1" name="タイトル 1">
            <a:extLst>
              <a:ext uri="{FF2B5EF4-FFF2-40B4-BE49-F238E27FC236}">
                <a16:creationId xmlns:a16="http://schemas.microsoft.com/office/drawing/2014/main" id="{A9C82B92-F9AC-4C2C-9C10-B2DC8ABDC1B4}"/>
              </a:ext>
            </a:extLst>
          </p:cNvPr>
          <p:cNvSpPr txBox="1">
            <a:spLocks/>
          </p:cNvSpPr>
          <p:nvPr/>
        </p:nvSpPr>
        <p:spPr>
          <a:xfrm>
            <a:off x="88125" y="156974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Building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02" name="正方形/長方形 1201">
            <a:extLst>
              <a:ext uri="{FF2B5EF4-FFF2-40B4-BE49-F238E27FC236}">
                <a16:creationId xmlns:a16="http://schemas.microsoft.com/office/drawing/2014/main" id="{DE73A53E-E05F-451A-BDCF-13B63BB4604F}"/>
              </a:ext>
            </a:extLst>
          </p:cNvPr>
          <p:cNvSpPr/>
          <p:nvPr/>
        </p:nvSpPr>
        <p:spPr>
          <a:xfrm>
            <a:off x="177529" y="1284020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203" name="図 1202">
            <a:extLst>
              <a:ext uri="{FF2B5EF4-FFF2-40B4-BE49-F238E27FC236}">
                <a16:creationId xmlns:a16="http://schemas.microsoft.com/office/drawing/2014/main" id="{E493FB30-3C54-40BF-AE96-9966318741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97625" y="103805"/>
            <a:ext cx="647544" cy="7702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/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U(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kumimoji="1" lang="en-US" altLang="ja-JP" b="0" dirty="0"/>
              </a:p>
              <a:p>
                <a:pPr algn="ctr"/>
                <a:endParaRPr kumimoji="1" lang="en-US" altLang="ja-JP" sz="800" dirty="0"/>
              </a:p>
              <a:p>
                <a:pPr algn="ctr"/>
                <a:r>
                  <a:rPr kumimoji="1" lang="en-US" altLang="ja-JP" dirty="0"/>
                  <a:t>SDF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</m:d>
                  </m:oMath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8" name="図 87">
            <a:extLst>
              <a:ext uri="{FF2B5EF4-FFF2-40B4-BE49-F238E27FC236}">
                <a16:creationId xmlns:a16="http://schemas.microsoft.com/office/drawing/2014/main" id="{26A97C79-762B-485C-8F95-7D30BFDC5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57" y="5384582"/>
            <a:ext cx="581099" cy="3738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1FC6ACEA-C6C7-45F7-8070-969FE93B98C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56" y="4597239"/>
            <a:ext cx="571160" cy="3674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AF180C30-E981-42F7-85A3-830579F5E64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02" y="5299746"/>
            <a:ext cx="624240" cy="4016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4F5D92E-9ED7-4AB8-8A6D-A462B8E15671}"/>
              </a:ext>
            </a:extLst>
          </p:cNvPr>
          <p:cNvSpPr txBox="1"/>
          <p:nvPr/>
        </p:nvSpPr>
        <p:spPr>
          <a:xfrm>
            <a:off x="5652120" y="3727182"/>
            <a:ext cx="4751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Spectral dist. Function (SDF)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76" grpId="0" animBg="1"/>
      <p:bldP spid="3477" grpId="0" animBg="1"/>
      <p:bldP spid="3484" grpId="0" animBg="1"/>
      <p:bldP spid="1196" grpId="0" animBg="1"/>
      <p:bldP spid="1197" grpId="0" animBg="1"/>
      <p:bldP spid="1198" grpId="0" animBg="1"/>
      <p:bldP spid="8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7544" y="1196752"/>
          <a:ext cx="7977187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38400" imgH="787320" progId="Equation.DSMT4">
                  <p:embed/>
                </p:oleObj>
              </mc:Choice>
              <mc:Fallback>
                <p:oleObj name="Equation" r:id="rId2" imgW="4838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96752"/>
                        <a:ext cx="7977187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71600" y="3284984"/>
          <a:ext cx="74755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46160" imgH="330120" progId="Equation.DSMT4">
                  <p:embed/>
                </p:oleObj>
              </mc:Choice>
              <mc:Fallback>
                <p:oleObj name="Equation" r:id="rId12" imgW="374616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84984"/>
                        <a:ext cx="74755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-60000">
            <a:off x="2000474" y="1758120"/>
            <a:ext cx="5000625" cy="714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786050" y="2500306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ea typeface="Arial Unicode MS" panose="020B0604020202020204" pitchFamily="50" charset="-128"/>
              </a:rPr>
              <a:t> : exact)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285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00063"/>
          <a:ext cx="51895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95400" imgH="330120" progId="Equation.DSMT4">
                  <p:embed/>
                </p:oleObj>
              </mc:Choice>
              <mc:Fallback>
                <p:oleObj name="Equation" r:id="rId6" imgW="36954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00063"/>
                        <a:ext cx="518953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62" y="1183818"/>
          <a:ext cx="7935913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37280" imgH="2006280" progId="Equation.DSMT4">
                  <p:embed/>
                </p:oleObj>
              </mc:Choice>
              <mc:Fallback>
                <p:oleObj name="Equation" r:id="rId8" imgW="79372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62" y="1183818"/>
                        <a:ext cx="7935913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04825" y="5680075"/>
          <a:ext cx="79819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00320" imgH="406080" progId="Equation.DSMT4">
                  <p:embed/>
                </p:oleObj>
              </mc:Choice>
              <mc:Fallback>
                <p:oleObj name="Equation" r:id="rId12" imgW="400032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0075"/>
                        <a:ext cx="7981950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-60000">
            <a:off x="2643175" y="2214558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572264" y="4071942"/>
            <a:ext cx="187894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7429520" y="3571876"/>
          <a:ext cx="420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28600" progId="Equation.DSMT4">
                  <p:embed/>
                </p:oleObj>
              </mc:Choice>
              <mc:Fallback>
                <p:oleObj name="Equation" r:id="rId22" imgW="190440" imgH="228600" progId="Equation.DSMT4">
                  <p:embed/>
                  <p:pic>
                    <p:nvPicPr>
                      <p:cNvPr id="2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3571876"/>
                        <a:ext cx="4206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22" name="Object 14"/>
          <p:cNvGraphicFramePr>
            <a:graphicFrameLocks noChangeAspect="1"/>
          </p:cNvGraphicFramePr>
          <p:nvPr/>
        </p:nvGraphicFramePr>
        <p:xfrm>
          <a:off x="7143768" y="3643314"/>
          <a:ext cx="392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152280" progId="Equation.DSMT4">
                  <p:embed/>
                </p:oleObj>
              </mc:Choice>
              <mc:Fallback>
                <p:oleObj name="Equation" r:id="rId24" imgW="164880" imgH="152280" progId="Equation.DSMT4">
                  <p:embed/>
                  <p:pic>
                    <p:nvPicPr>
                      <p:cNvPr id="14542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643314"/>
                        <a:ext cx="39211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7440885" y="3602423"/>
          <a:ext cx="371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7480" imgH="228600" progId="Equation.DSMT4">
                  <p:embed/>
                </p:oleObj>
              </mc:Choice>
              <mc:Fallback>
                <p:oleObj name="Equation" r:id="rId26" imgW="177480" imgH="228600" progId="Equation.DSMT4">
                  <p:embed/>
                  <p:pic>
                    <p:nvPicPr>
                      <p:cNvPr id="2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885" y="3602423"/>
                        <a:ext cx="3714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643702" y="4000504"/>
            <a:ext cx="1857388" cy="261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936960" imgH="406080" progId="Equation.DSMT4">
                  <p:embed/>
                </p:oleObj>
              </mc:Choice>
              <mc:Fallback>
                <p:oleObj name="Equation" r:id="rId29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804248" y="983241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812360" y="983243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-60000">
            <a:off x="4932062" y="983241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5291964" y="993921"/>
            <a:ext cx="1512399" cy="4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flipV="1">
            <a:off x="7092280" y="980728"/>
            <a:ext cx="720080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-60000"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-60000">
            <a:off x="2628017" y="2224185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546440" imgH="901440" progId="Equation.DSMT4">
                  <p:embed/>
                </p:oleObj>
              </mc:Choice>
              <mc:Fallback>
                <p:oleObj name="Equation" r:id="rId31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角丸四角形 43"/>
          <p:cNvSpPr/>
          <p:nvPr/>
        </p:nvSpPr>
        <p:spPr>
          <a:xfrm>
            <a:off x="6900839" y="46660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6866471" y="5495201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6816436" y="634539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6884966" y="4358996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6857332" y="5235487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6872962" y="6049525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6903710" y="4341680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6887646" y="5224487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6898641" y="6096314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1085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57594"/>
              </p:ext>
            </p:extLst>
          </p:nvPr>
        </p:nvGraphicFramePr>
        <p:xfrm>
          <a:off x="1035048" y="1556792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43600" imgH="838080" progId="Equation.DSMT4">
                  <p:embed/>
                </p:oleObj>
              </mc:Choice>
              <mc:Fallback>
                <p:oleObj name="Equation" r:id="rId2" imgW="5943600" imgH="8380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1556792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333871" y="2718833"/>
            <a:ext cx="4294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R.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8118"/>
              </p:ext>
            </p:extLst>
          </p:nvPr>
        </p:nvGraphicFramePr>
        <p:xfrm>
          <a:off x="1104900" y="2997200"/>
          <a:ext cx="2578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77960" imgH="901440" progId="Equation.DSMT4">
                  <p:embed/>
                </p:oleObj>
              </mc:Choice>
              <mc:Fallback>
                <p:oleObj name="Equation" r:id="rId6" imgW="2577960" imgH="901440" progId="Equation.DSMT4">
                  <p:embed/>
                  <p:pic>
                    <p:nvPicPr>
                      <p:cNvPr id="1464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2997200"/>
                        <a:ext cx="2578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23668"/>
              </p:ext>
            </p:extLst>
          </p:nvPr>
        </p:nvGraphicFramePr>
        <p:xfrm>
          <a:off x="1109663" y="3927475"/>
          <a:ext cx="14589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825480" progId="Equation.DSMT4">
                  <p:embed/>
                </p:oleObj>
              </mc:Choice>
              <mc:Fallback>
                <p:oleObj name="Equation" r:id="rId8" imgW="1460160" imgH="82548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927475"/>
                        <a:ext cx="14589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4080853" y="410919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42910" y="500042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265041"/>
              </p:ext>
            </p:extLst>
          </p:nvPr>
        </p:nvGraphicFramePr>
        <p:xfrm>
          <a:off x="2378075" y="5013325"/>
          <a:ext cx="22447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47840" imgH="1041120" progId="Equation.DSMT4">
                  <p:embed/>
                </p:oleObj>
              </mc:Choice>
              <mc:Fallback>
                <p:oleObj name="Equation" r:id="rId10" imgW="2247840" imgH="104112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75" y="5013325"/>
                        <a:ext cx="22447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5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36652"/>
              </p:ext>
            </p:extLst>
          </p:nvPr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787320" progId="Equation.DSMT4">
                  <p:embed/>
                </p:oleObj>
              </mc:Choice>
              <mc:Fallback>
                <p:oleObj name="Equation" r:id="rId2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0277799"/>
              </p:ext>
            </p:extLst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70120" imgH="736560" progId="Equation.DSMT4">
                  <p:embed/>
                </p:oleObj>
              </mc:Choice>
              <mc:Fallback>
                <p:oleObj name="Equation" r:id="rId4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96070456"/>
              </p:ext>
            </p:extLst>
          </p:nvPr>
        </p:nvGraphicFramePr>
        <p:xfrm>
          <a:off x="906463" y="4629150"/>
          <a:ext cx="517207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78360" imgH="787320" progId="Equation.DSMT4">
                  <p:embed/>
                </p:oleObj>
              </mc:Choice>
              <mc:Fallback>
                <p:oleObj name="Equation" r:id="rId6" imgW="5778360" imgH="78732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4629150"/>
                        <a:ext cx="5172075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85786" y="428604"/>
            <a:ext cx="7448426" cy="7826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of motion (in </a:t>
            </a:r>
            <a:r>
              <a:rPr lang="en-US" altLang="ja-JP" sz="32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space)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464924"/>
              </p:ext>
            </p:extLst>
          </p:nvPr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2889219" y="5971640"/>
            <a:ext cx="442915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24778"/>
              </p:ext>
            </p:extLst>
          </p:nvPr>
        </p:nvGraphicFramePr>
        <p:xfrm>
          <a:off x="6157913" y="1357313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393480" progId="Equation.DSMT4">
                  <p:embed/>
                </p:oleObj>
              </mc:Choice>
              <mc:Fallback>
                <p:oleObj name="Equation" r:id="rId12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357313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24976"/>
              </p:ext>
            </p:extLst>
          </p:nvPr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94080" imgH="736560" progId="Equation.DSMT4">
                  <p:embed/>
                </p:oleObj>
              </mc:Choice>
              <mc:Fallback>
                <p:oleObj name="Equation" r:id="rId14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71807639"/>
              </p:ext>
            </p:extLst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819160" imgH="736560" progId="Equation.DSMT4">
                  <p:embed/>
                </p:oleObj>
              </mc:Choice>
              <mc:Fallback>
                <p:oleObj name="Equation" r:id="rId16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666110"/>
              </p:ext>
            </p:extLst>
          </p:nvPr>
        </p:nvGraphicFramePr>
        <p:xfrm>
          <a:off x="857224" y="4580220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613120" imgH="736560" progId="Equation.DSMT4">
                  <p:embed/>
                </p:oleObj>
              </mc:Choice>
              <mc:Fallback>
                <p:oleObj name="Equation" r:id="rId19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4580220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17882"/>
              </p:ext>
            </p:extLst>
          </p:nvPr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380880" progId="Equation.DSMT4">
                  <p:embed/>
                </p:oleObj>
              </mc:Choice>
              <mc:Fallback>
                <p:oleObj name="Equation" r:id="rId22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857224" y="5857892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</a:t>
            </a:r>
          </a:p>
        </p:txBody>
      </p:sp>
      <p:graphicFrame>
        <p:nvGraphicFramePr>
          <p:cNvPr id="14747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93826"/>
              </p:ext>
            </p:extLst>
          </p:nvPr>
        </p:nvGraphicFramePr>
        <p:xfrm>
          <a:off x="5141788" y="421644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44520" imgH="380880" progId="Equation.DSMT4">
                  <p:embed/>
                </p:oleObj>
              </mc:Choice>
              <mc:Fallback>
                <p:oleObj name="Equation" r:id="rId24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788" y="421644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286644" y="4500570"/>
            <a:ext cx="726199" cy="89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7072330" y="535782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3" grpId="0" animBg="1"/>
      <p:bldP spid="27" grpId="0"/>
      <p:bldP spid="28" grpId="0"/>
      <p:bldP spid="29" grpId="0"/>
      <p:bldP spid="30" grpId="0"/>
      <p:bldP spid="3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1126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,082001(2006).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/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203040" progId="Equation.DSMT4">
                  <p:embed/>
                </p:oleObj>
              </mc:Choice>
              <mc:Fallback>
                <p:oleObj name="Equation" r:id="rId7" imgW="393480" imgH="203040" progId="Equation.DSMT4">
                  <p:embed/>
                  <p:pic>
                    <p:nvPicPr>
                      <p:cNvPr id="5253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9871" y="1957724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1735" y="1935968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1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228600" progId="Equation.DSMT4">
                  <p:embed/>
                </p:oleObj>
              </mc:Choice>
              <mc:Fallback>
                <p:oleObj name="Equation" r:id="rId13" imgW="393480" imgH="228600" progId="Equation.DSMT4">
                  <p:embed/>
                  <p:pic>
                    <p:nvPicPr>
                      <p:cNvPr id="1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203040" progId="Equation.DSMT4">
                  <p:embed/>
                </p:oleObj>
              </mc:Choice>
              <mc:Fallback>
                <p:oleObj name="Equation" r:id="rId15" imgW="457200" imgH="203040" progId="Equation.DSMT4">
                  <p:embed/>
                  <p:pic>
                    <p:nvPicPr>
                      <p:cNvPr id="1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203040" progId="Equation.DSMT4">
                  <p:embed/>
                </p:oleObj>
              </mc:Choice>
              <mc:Fallback>
                <p:oleObj name="Equation" r:id="rId17" imgW="431640" imgH="20304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28600" progId="Equation.DSMT4">
                  <p:embed/>
                </p:oleObj>
              </mc:Choice>
              <mc:Fallback>
                <p:oleObj name="Equation" r:id="rId19" imgW="342720" imgH="228600" progId="Equation.DSMT4">
                  <p:embed/>
                  <p:pic>
                    <p:nvPicPr>
                      <p:cNvPr id="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/>
        </p:nvGraphicFramePr>
        <p:xfrm>
          <a:off x="2843808" y="1196752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03040" progId="Equation.DSMT4">
                  <p:embed/>
                </p:oleObj>
              </mc:Choice>
              <mc:Fallback>
                <p:oleObj name="Equation" r:id="rId21" imgW="164880" imgH="203040" progId="Equation.DSMT4">
                  <p:embed/>
                  <p:pic>
                    <p:nvPicPr>
                      <p:cNvPr id="52532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96752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/>
        </p:nvGraphicFramePr>
        <p:xfrm>
          <a:off x="4590517" y="1268760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03040" progId="Equation.DSMT4">
                  <p:embed/>
                </p:oleObj>
              </mc:Choice>
              <mc:Fallback>
                <p:oleObj name="Equation" r:id="rId23" imgW="164880" imgH="203040" progId="Equation.DSMT4">
                  <p:embed/>
                  <p:pic>
                    <p:nvPicPr>
                      <p:cNvPr id="52532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17" y="1268760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/>
        </p:nvGraphicFramePr>
        <p:xfrm>
          <a:off x="6823093" y="1268760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03040" progId="Equation.DSMT4">
                  <p:embed/>
                </p:oleObj>
              </mc:Choice>
              <mc:Fallback>
                <p:oleObj name="Equation" r:id="rId25" imgW="164880" imgH="203040" progId="Equation.DSMT4">
                  <p:embed/>
                  <p:pic>
                    <p:nvPicPr>
                      <p:cNvPr id="52532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093" y="1268760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203040" progId="Equation.DSMT4">
                  <p:embed/>
                </p:oleObj>
              </mc:Choice>
              <mc:Fallback>
                <p:oleObj name="Equation" r:id="rId27" imgW="431640" imgH="203040" progId="Equation.DSMT4">
                  <p:embed/>
                  <p:pic>
                    <p:nvPicPr>
                      <p:cNvPr id="52532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896328"/>
              </p:ext>
            </p:extLst>
          </p:nvPr>
        </p:nvGraphicFramePr>
        <p:xfrm>
          <a:off x="5464975" y="6285947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330120" progId="Equation.DSMT4">
                  <p:embed/>
                </p:oleObj>
              </mc:Choice>
              <mc:Fallback>
                <p:oleObj name="Equation" r:id="rId29" imgW="634680" imgH="330120" progId="Equation.DSMT4">
                  <p:embed/>
                  <p:pic>
                    <p:nvPicPr>
                      <p:cNvPr id="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975" y="6285947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/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27000" imgH="266400" progId="Equation.DSMT4">
                  <p:embed/>
                </p:oleObj>
              </mc:Choice>
              <mc:Fallback>
                <p:oleObj name="Equation" r:id="rId31" imgW="927000" imgH="266400" progId="Equation.DSMT4">
                  <p:embed/>
                  <p:pic>
                    <p:nvPicPr>
                      <p:cNvPr id="11267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56696" y="1926165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角丸四角形 29"/>
          <p:cNvSpPr/>
          <p:nvPr/>
        </p:nvSpPr>
        <p:spPr>
          <a:xfrm>
            <a:off x="673342" y="2392570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626630" y="2132856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610999" y="32870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663350" y="3052529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612852" y="43463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66185" y="4013285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2679916" y="242432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699956" y="2220859"/>
            <a:ext cx="160300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2712044" y="3359373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2684328" y="3107114"/>
            <a:ext cx="1618634" cy="148276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2697690" y="4344729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2688070" y="4101206"/>
            <a:ext cx="1700060" cy="154517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2695238" y="2231306"/>
            <a:ext cx="1565433" cy="15851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2680962" y="3107114"/>
            <a:ext cx="1575289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2694474" y="4079311"/>
            <a:ext cx="1734650" cy="14190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4785922" y="2427471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4743799" y="3339554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4729445" y="4324910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4756995" y="2204822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4742719" y="308063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角丸四角形 49"/>
          <p:cNvSpPr/>
          <p:nvPr/>
        </p:nvSpPr>
        <p:spPr>
          <a:xfrm>
            <a:off x="4756231" y="4052827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767495" y="2183304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754085" y="3091133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4767495" y="4070162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28925" y="254296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7038732" y="3420738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7056506" y="4288677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7082889" y="2281821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7069479" y="318965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7082889" y="4059096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19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/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1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158042" y="217561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91208" y="2269429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1208" y="2269429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16099" y="1124744"/>
          <a:ext cx="1223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203040" progId="Equation.DSMT4">
                  <p:embed/>
                </p:oleObj>
              </mc:Choice>
              <mc:Fallback>
                <p:oleObj name="Equation" r:id="rId4" imgW="571320" imgH="203040" progId="Equation.DSMT4">
                  <p:embed/>
                  <p:pic>
                    <p:nvPicPr>
                      <p:cNvPr id="593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99" y="1124744"/>
                        <a:ext cx="1223963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79187" y="980728"/>
          <a:ext cx="43561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457200" progId="Equation.DSMT4">
                  <p:embed/>
                </p:oleObj>
              </mc:Choice>
              <mc:Fallback>
                <p:oleObj name="Equation" r:id="rId6" imgW="2311200" imgH="457200" progId="Equation.DSMT4">
                  <p:embed/>
                  <p:pic>
                    <p:nvPicPr>
                      <p:cNvPr id="593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187" y="980728"/>
                        <a:ext cx="43561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3750671" y="4855442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759056" y="1807764"/>
            <a:ext cx="5320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hierarchy </a:t>
            </a:r>
            <a:r>
              <a:rPr lang="en-US" altLang="ja-JP" sz="2400" dirty="0" err="1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 equation</a:t>
            </a:r>
          </a:p>
        </p:txBody>
      </p:sp>
      <p:pic>
        <p:nvPicPr>
          <p:cNvPr id="59400" name="Picture 1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088714" y="1268760"/>
            <a:ext cx="433387" cy="269875"/>
          </a:xfr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61406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3304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899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9056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905815" y="2084763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7884368" y="2084763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03040" progId="Equation.DSMT4">
                  <p:embed/>
                </p:oleObj>
              </mc:Choice>
              <mc:Fallback>
                <p:oleObj name="Equation" r:id="rId12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2084763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/>
        </p:nvGraphicFramePr>
        <p:xfrm>
          <a:off x="684213" y="5373688"/>
          <a:ext cx="52562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00400" imgH="419040" progId="Equation.DSMT4">
                  <p:embed/>
                </p:oleObj>
              </mc:Choice>
              <mc:Fallback>
                <p:oleObj name="Equation" r:id="rId14" imgW="3200400" imgH="419040" progId="Equation.DSMT4">
                  <p:embed/>
                  <p:pic>
                    <p:nvPicPr>
                      <p:cNvPr id="1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73688"/>
                        <a:ext cx="52562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1763688" y="6156426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51160" imgH="457200" progId="Equation.DSMT4">
                  <p:embed/>
                </p:oleObj>
              </mc:Choice>
              <mc:Fallback>
                <p:oleObj name="Equation" r:id="rId16" imgW="3251160" imgH="45720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156426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45986" y="4852354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5516563" y="107950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457200" progId="Equation.DSMT4">
                  <p:embed/>
                </p:oleObj>
              </mc:Choice>
              <mc:Fallback>
                <p:oleObj name="Equation" r:id="rId18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07950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線矢印コネクタ 20"/>
          <p:cNvCxnSpPr/>
          <p:nvPr/>
        </p:nvCxnSpPr>
        <p:spPr>
          <a:xfrm flipH="1">
            <a:off x="5204080" y="701574"/>
            <a:ext cx="520048" cy="279154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6588224" y="701574"/>
            <a:ext cx="864096" cy="279154"/>
          </a:xfrm>
          <a:prstGeom prst="straightConnector1">
            <a:avLst/>
          </a:prstGeom>
          <a:ln w="190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graphicFrame>
        <p:nvGraphicFramePr>
          <p:cNvPr id="3" name="Object 11">
            <a:extLst>
              <a:ext uri="{FF2B5EF4-FFF2-40B4-BE49-F238E27FC236}">
                <a16:creationId xmlns:a16="http://schemas.microsoft.com/office/drawing/2014/main" id="{504F3738-A25C-8D92-1581-49783A269A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2005" y="5468309"/>
          <a:ext cx="2514600" cy="60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609480" progId="Equation.DSMT4">
                  <p:embed/>
                </p:oleObj>
              </mc:Choice>
              <mc:Fallback>
                <p:oleObj name="Equation" r:id="rId20" imgW="2514600" imgH="609480" progId="Equation.DSMT4">
                  <p:embed/>
                  <p:pic>
                    <p:nvPicPr>
                      <p:cNvPr id="3" name="Object 11">
                        <a:extLst>
                          <a:ext uri="{FF2B5EF4-FFF2-40B4-BE49-F238E27FC236}">
                            <a16:creationId xmlns:a16="http://schemas.microsoft.com/office/drawing/2014/main" id="{504F3738-A25C-8D92-1581-49783A269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005" y="5468309"/>
                        <a:ext cx="2514600" cy="609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6">
            <a:extLst>
              <a:ext uri="{FF2B5EF4-FFF2-40B4-BE49-F238E27FC236}">
                <a16:creationId xmlns:a16="http://schemas.microsoft.com/office/drawing/2014/main" id="{62B63139-11E6-FD3D-BF05-CF558EF4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78642" y="5632537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61D64D4-07F6-8345-35FC-CF3542E0FDCE}"/>
              </a:ext>
            </a:extLst>
          </p:cNvPr>
          <p:cNvSpPr/>
          <p:nvPr/>
        </p:nvSpPr>
        <p:spPr>
          <a:xfrm>
            <a:off x="7268654" y="6077789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1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Hierarchy elements in Wigner space</a:t>
            </a:r>
            <a:endParaRPr kumimoji="1" lang="ja-JP" altLang="en-US" sz="3600" dirty="0"/>
          </a:p>
        </p:txBody>
      </p:sp>
      <p:pic>
        <p:nvPicPr>
          <p:cNvPr id="144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17" y="1700808"/>
            <a:ext cx="322963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11435"/>
            <a:ext cx="2781925" cy="197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22" y="4397615"/>
            <a:ext cx="2653388" cy="179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18" y="4371151"/>
            <a:ext cx="2796039" cy="201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43" y="1485705"/>
            <a:ext cx="2863469" cy="232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58574"/>
              </p:ext>
            </p:extLst>
          </p:nvPr>
        </p:nvGraphicFramePr>
        <p:xfrm>
          <a:off x="4768916" y="1484908"/>
          <a:ext cx="120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431640" progId="Equation.DSMT4">
                  <p:embed/>
                </p:oleObj>
              </mc:Choice>
              <mc:Fallback>
                <p:oleObj name="Equation" r:id="rId7" imgW="1206360" imgH="43164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916" y="1484908"/>
                        <a:ext cx="120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60727"/>
              </p:ext>
            </p:extLst>
          </p:nvPr>
        </p:nvGraphicFramePr>
        <p:xfrm>
          <a:off x="439864" y="4058685"/>
          <a:ext cx="1181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431640" progId="Equation.DSMT4">
                  <p:embed/>
                </p:oleObj>
              </mc:Choice>
              <mc:Fallback>
                <p:oleObj name="Equation" r:id="rId9" imgW="1180800" imgH="43164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64" y="4058685"/>
                        <a:ext cx="1181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33428"/>
              </p:ext>
            </p:extLst>
          </p:nvPr>
        </p:nvGraphicFramePr>
        <p:xfrm>
          <a:off x="3534939" y="4117679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31640" progId="Equation.DSMT4">
                  <p:embed/>
                </p:oleObj>
              </mc:Choice>
              <mc:Fallback>
                <p:oleObj name="Equation" r:id="rId11" imgW="1218960" imgH="4316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939" y="4117679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961177"/>
              </p:ext>
            </p:extLst>
          </p:nvPr>
        </p:nvGraphicFramePr>
        <p:xfrm>
          <a:off x="6292635" y="4155251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18960" imgH="431640" progId="Equation.DSMT4">
                  <p:embed/>
                </p:oleObj>
              </mc:Choice>
              <mc:Fallback>
                <p:oleObj name="Equation" r:id="rId13" imgW="1218960" imgH="4316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635" y="4155251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4950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60351"/>
            <a:ext cx="7787208" cy="388873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To obtain the above equation we assumed,</a:t>
            </a: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For </a:t>
            </a:r>
            <a:r>
              <a:rPr lang="ja-JP" altLang="en-US" sz="2400" dirty="0">
                <a:sym typeface="Wingdings" pitchFamily="2" charset="2"/>
              </a:rPr>
              <a:t>　　　 </a:t>
            </a:r>
            <a:r>
              <a:rPr lang="en-US" altLang="ja-JP" sz="2400" dirty="0">
                <a:sym typeface="Wingdings" pitchFamily="2" charset="2"/>
              </a:rPr>
              <a:t>we can set </a:t>
            </a:r>
            <a:r>
              <a:rPr lang="ja-JP" altLang="en-US" sz="2400" dirty="0">
                <a:sym typeface="Wingdings" pitchFamily="2" charset="2"/>
              </a:rPr>
              <a:t>　　　　　</a:t>
            </a:r>
            <a:r>
              <a:rPr lang="en-US" altLang="ja-JP" sz="2400" dirty="0">
                <a:sym typeface="Wingdings" pitchFamily="2" charset="2"/>
              </a:rPr>
              <a:t>In this limit, the above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equation reduces to the quantum </a:t>
            </a:r>
            <a:r>
              <a:rPr lang="en-US" altLang="ja-JP" sz="2400" dirty="0" err="1">
                <a:sym typeface="Wingdings" pitchFamily="2" charset="2"/>
              </a:rPr>
              <a:t>Kramers</a:t>
            </a:r>
            <a:r>
              <a:rPr lang="en-US" altLang="ja-JP" sz="2400" dirty="0">
                <a:sym typeface="Wingdings" pitchFamily="2" charset="2"/>
              </a:rPr>
              <a:t> equation</a:t>
            </a:r>
          </a:p>
          <a:p>
            <a:pPr marL="609600" indent="-609600" eaLnBrk="1" hangingPunct="1">
              <a:buFontTx/>
              <a:buNone/>
            </a:pPr>
            <a:endParaRPr lang="en-US" altLang="ja-JP" sz="16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         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52675" y="836613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20680" imgH="431640" progId="Equation.DSMT4">
                  <p:embed/>
                </p:oleObj>
              </mc:Choice>
              <mc:Fallback>
                <p:oleObj name="Equation" r:id="rId2" imgW="29206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836613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8825" y="2420888"/>
          <a:ext cx="62182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393480" progId="Equation.DSMT4">
                  <p:embed/>
                </p:oleObj>
              </mc:Choice>
              <mc:Fallback>
                <p:oleObj name="Equation" r:id="rId4" imgW="295884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25" y="2420888"/>
                        <a:ext cx="6218238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14"/>
          <p:cNvGraphicFramePr>
            <a:graphicFrameLocks noChangeAspect="1"/>
          </p:cNvGraphicFramePr>
          <p:nvPr/>
        </p:nvGraphicFramePr>
        <p:xfrm>
          <a:off x="1095350" y="1523047"/>
          <a:ext cx="1336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164880" progId="Equation.DSMT4">
                  <p:embed/>
                </p:oleObj>
              </mc:Choice>
              <mc:Fallback>
                <p:oleObj name="Equation" r:id="rId6" imgW="609480" imgH="164880" progId="Equation.DSMT4">
                  <p:embed/>
                  <p:pic>
                    <p:nvPicPr>
                      <p:cNvPr id="6042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50" y="1523047"/>
                        <a:ext cx="1336675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395420" y="4204394"/>
          <a:ext cx="954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420" y="4204394"/>
                        <a:ext cx="954087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284" y="3544709"/>
            <a:ext cx="367902" cy="2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2013987" y="5713079"/>
          <a:ext cx="45972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97200" imgH="736560" progId="Equation.DSMT4">
                  <p:embed/>
                </p:oleObj>
              </mc:Choice>
              <mc:Fallback>
                <p:oleObj name="Equation" r:id="rId11" imgW="4597200" imgH="736560" progId="Equation.DSMT4">
                  <p:embed/>
                  <p:pic>
                    <p:nvPicPr>
                      <p:cNvPr id="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87" y="5713079"/>
                        <a:ext cx="45972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54733" y="5949652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2522685" y="6309692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3648" y="1612997"/>
            <a:ext cx="214314" cy="1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1556792"/>
            <a:ext cx="285752" cy="22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480465" y="4154821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 equation (            )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939235" y="4797152"/>
          <a:ext cx="73675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89240" imgH="431640" progId="Equation.DSMT4">
                  <p:embed/>
                </p:oleObj>
              </mc:Choice>
              <mc:Fallback>
                <p:oleObj name="Equation" r:id="rId16" imgW="40892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235" y="4797152"/>
                        <a:ext cx="73675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876255" y="3131676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(Caldeira &amp; Leggett)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7073900" y="908050"/>
          <a:ext cx="17160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28600" progId="Equation.DSMT4">
                  <p:embed/>
                </p:oleObj>
              </mc:Choice>
              <mc:Fallback>
                <p:oleObj name="Equation" r:id="rId18" imgW="799920" imgH="22860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908050"/>
                        <a:ext cx="1716088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726006" y="1473145"/>
          <a:ext cx="11731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336" imgH="203112" progId="Equation.DSMT4">
                  <p:embed/>
                </p:oleObj>
              </mc:Choice>
              <mc:Fallback>
                <p:oleObj name="Equation" r:id="rId20" imgW="609336" imgH="203112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006" y="1473145"/>
                        <a:ext cx="117316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3292" y="3748525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178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4000" dirty="0" err="1">
                <a:latin typeface="Arial" pitchFamily="34" charset="0"/>
                <a:cs typeface="Arial" pitchFamily="34" charset="0"/>
              </a:rPr>
              <a:t>Kramers</a:t>
            </a:r>
            <a:r>
              <a:rPr lang="en-US" altLang="ja-JP" sz="4000" dirty="0">
                <a:latin typeface="Arial" pitchFamily="34" charset="0"/>
                <a:cs typeface="Arial" pitchFamily="34" charset="0"/>
              </a:rPr>
              <a:t> turnover problem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899591" y="1196752"/>
            <a:ext cx="326883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Chemical reaction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5258907" y="2852936"/>
            <a:ext cx="35988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332174"/>
              </p:ext>
            </p:extLst>
          </p:nvPr>
        </p:nvGraphicFramePr>
        <p:xfrm>
          <a:off x="5259388" y="1558925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1054080" progId="Equation.DSMT4">
                  <p:embed/>
                </p:oleObj>
              </mc:Choice>
              <mc:Fallback>
                <p:oleObj name="Equation" r:id="rId5" imgW="2323800" imgH="1054080" progId="Equation.DSMT4">
                  <p:embed/>
                  <p:pic>
                    <p:nvPicPr>
                      <p:cNvPr id="15258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9388" y="1558925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3674" y="1663911"/>
            <a:ext cx="4542166" cy="1802507"/>
          </a:xfrm>
          <a:prstGeom prst="rect">
            <a:avLst/>
          </a:prstGeom>
          <a:noFill/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51520" y="5905442"/>
            <a:ext cx="3506279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PRA43,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,8485(1992).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pic>
        <p:nvPicPr>
          <p:cNvPr id="144998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58" y="4354645"/>
            <a:ext cx="2676275" cy="238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998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34" y="4383100"/>
            <a:ext cx="2520280" cy="235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197134" y="4416579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6587938" y="4416579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pic>
        <p:nvPicPr>
          <p:cNvPr id="144999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33" y="3778235"/>
            <a:ext cx="2091224" cy="201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3635896" y="3870661"/>
            <a:ext cx="536007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Time dependent reaction rate (for different viscosity)</a:t>
            </a:r>
            <a:endParaRPr lang="en-US" altLang="ja-JP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263161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図 7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4" y="1266677"/>
            <a:ext cx="5470157" cy="22756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14C4BB3-8B66-4970-9BCD-F057CAAB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98947"/>
            <a:ext cx="2936464" cy="18564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90650BB-DD3E-403A-937E-3A257432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181497"/>
            <a:ext cx="9614467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2DES: Indocarbocyanine dimer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ja-JP" dirty="0"/>
                  <a:t>the system </a:t>
                </a:r>
                <a:endParaRPr kumimoji="1" lang="en-US" altLang="ja-JP" b="0" dirty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b="0" i="0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𝑗𝑘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altLang="ja-JP" b="0" dirty="0"/>
              </a:p>
              <a:p>
                <a:r>
                  <a:rPr lang="en-US" altLang="ja-JP" dirty="0"/>
                  <a:t>Total Hamiltonian</a:t>
                </a:r>
                <a:endParaRPr lang="en-US" altLang="ja-JP" sz="1600" dirty="0"/>
              </a:p>
              <a:p>
                <a:endParaRPr kumimoji="1" lang="en-US" altLang="ja-JP" sz="1300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ja-JP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lang="en-US" altLang="ja-JP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sSubSup>
                                <m:sSub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  <m:sSubSup>
                            <m:sSubSupPr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</m:e>
                      </m:nary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acc>
                                                    <m:accPr>
                                                      <m:chr m:val="̂"/>
                                                      <m:ctrlP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𝑝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𝑙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sup>
                                              </m:sSub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Sup>
                                        <m:sSub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p>
                                      </m:sSubSup>
                                    </m:den>
                                  </m:f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bSup>
                                    <m:sSub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altLang="ja-JP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  <a:blipFill>
                <a:blip r:embed="rId5"/>
                <a:stretch>
                  <a:fillRect l="-792" t="-28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A56AD64C-D45A-4A1F-B4D9-AC74A63FB87A}"/>
              </a:ext>
            </a:extLst>
          </p:cNvPr>
          <p:cNvSpPr txBox="1"/>
          <p:nvPr/>
        </p:nvSpPr>
        <p:spPr>
          <a:xfrm>
            <a:off x="309496" y="809217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769" name="図 768">
            <a:extLst>
              <a:ext uri="{FF2B5EF4-FFF2-40B4-BE49-F238E27FC236}">
                <a16:creationId xmlns:a16="http://schemas.microsoft.com/office/drawing/2014/main" id="{2C2A47BF-1E48-453F-9C53-DE6B8CF3B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60" y="782672"/>
            <a:ext cx="647544" cy="770236"/>
          </a:xfrm>
          <a:prstGeom prst="rect">
            <a:avLst/>
          </a:prstGeom>
        </p:spPr>
      </p:pic>
      <p:graphicFrame>
        <p:nvGraphicFramePr>
          <p:cNvPr id="770" name="Object 3">
            <a:extLst>
              <a:ext uri="{FF2B5EF4-FFF2-40B4-BE49-F238E27FC236}">
                <a16:creationId xmlns:a16="http://schemas.microsoft.com/office/drawing/2014/main" id="{65EC9F2A-C63E-4980-9ED4-DBFD97B22A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2332" y="3363238"/>
          <a:ext cx="279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960" imgH="723600" progId="Equation.DSMT4">
                  <p:embed/>
                </p:oleObj>
              </mc:Choice>
              <mc:Fallback>
                <p:oleObj name="Equation" r:id="rId7" imgW="2793960" imgH="723600" progId="Equation.DSMT4">
                  <p:embed/>
                  <p:pic>
                    <p:nvPicPr>
                      <p:cNvPr id="770" name="Object 3">
                        <a:extLst>
                          <a:ext uri="{FF2B5EF4-FFF2-40B4-BE49-F238E27FC236}">
                            <a16:creationId xmlns:a16="http://schemas.microsoft.com/office/drawing/2014/main" id="{65EC9F2A-C63E-4980-9ED4-DBFD97B22A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332" y="3363238"/>
                        <a:ext cx="2794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D5A6D016-8E88-4C10-88F7-6DB1C9488A64}"/>
              </a:ext>
            </a:extLst>
          </p:cNvPr>
          <p:cNvSpPr txBox="1"/>
          <p:nvPr/>
        </p:nvSpPr>
        <p:spPr>
          <a:xfrm>
            <a:off x="4828786" y="6388163"/>
            <a:ext cx="217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</p:txBody>
      </p:sp>
      <p:sp>
        <p:nvSpPr>
          <p:cNvPr id="772" name="正方形/長方形 771">
            <a:extLst>
              <a:ext uri="{FF2B5EF4-FFF2-40B4-BE49-F238E27FC236}">
                <a16:creationId xmlns:a16="http://schemas.microsoft.com/office/drawing/2014/main" id="{C78B6661-2839-4E03-B39E-C198D4969AD3}"/>
              </a:ext>
            </a:extLst>
          </p:cNvPr>
          <p:cNvSpPr/>
          <p:nvPr/>
        </p:nvSpPr>
        <p:spPr>
          <a:xfrm>
            <a:off x="5748901" y="4375660"/>
            <a:ext cx="245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Excited states)</a:t>
            </a:r>
            <a:endParaRPr lang="ja-JP" altLang="en-US" sz="1400" dirty="0"/>
          </a:p>
        </p:txBody>
      </p:sp>
      <p:sp>
        <p:nvSpPr>
          <p:cNvPr id="774" name="Line 9">
            <a:extLst>
              <a:ext uri="{FF2B5EF4-FFF2-40B4-BE49-F238E27FC236}">
                <a16:creationId xmlns:a16="http://schemas.microsoft.com/office/drawing/2014/main" id="{0CB0B54B-6EB5-405C-9B1D-28172AACE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3728" y="6237444"/>
            <a:ext cx="1440160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5" name="Line 12">
            <a:extLst>
              <a:ext uri="{FF2B5EF4-FFF2-40B4-BE49-F238E27FC236}">
                <a16:creationId xmlns:a16="http://schemas.microsoft.com/office/drawing/2014/main" id="{9419D91D-1FA6-43B2-BCCA-CA81E1E29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8133" y="6276704"/>
            <a:ext cx="3431293" cy="3936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F1C2224C-3CD8-4D72-9EEE-B9BED6129DBB}"/>
              </a:ext>
            </a:extLst>
          </p:cNvPr>
          <p:cNvSpPr txBox="1"/>
          <p:nvPr/>
        </p:nvSpPr>
        <p:spPr>
          <a:xfrm>
            <a:off x="1913126" y="6420997"/>
            <a:ext cx="2298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 int. </a:t>
            </a:r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11F338-842E-434C-B9E3-B91162FED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112" y="1927286"/>
            <a:ext cx="1973242" cy="665531"/>
          </a:xfrm>
          <a:prstGeom prst="rect">
            <a:avLst/>
          </a:prstGeom>
        </p:spPr>
      </p:pic>
      <p:pic>
        <p:nvPicPr>
          <p:cNvPr id="766" name="図 765">
            <a:extLst>
              <a:ext uri="{FF2B5EF4-FFF2-40B4-BE49-F238E27FC236}">
                <a16:creationId xmlns:a16="http://schemas.microsoft.com/office/drawing/2014/main" id="{323287AB-DD7C-4B79-8575-54BF667758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6652" y="1207285"/>
            <a:ext cx="2695621" cy="215595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5B8990-D8F4-42E3-931C-6C383CD47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8973" y="1068281"/>
            <a:ext cx="3223547" cy="236071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43066F0-CD70-4C6E-80C0-F39953A7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8135" y="1224302"/>
            <a:ext cx="4357600" cy="3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1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4" grpId="0" animBg="1"/>
      <p:bldP spid="775" grpId="0" animBg="1"/>
      <p:bldP spid="77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8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25" y="1410902"/>
            <a:ext cx="2674516" cy="245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8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39" y="1360984"/>
            <a:ext cx="2568570" cy="243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154527" y="1016538"/>
            <a:ext cx="6031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viscosity (for different temperature)</a:t>
            </a:r>
            <a:endParaRPr lang="ja-JP" altLang="en-US" sz="1200" dirty="0">
              <a:ea typeface="Arial Unicode MS" panose="020B0604020202020204" pitchFamily="50" charset="-128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29605" y="1992082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284026" y="1998916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355921" y="3934388"/>
            <a:ext cx="239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1/</a:t>
            </a:r>
            <a:r>
              <a:rPr lang="en-US" altLang="ja-JP" i="1" dirty="0" err="1">
                <a:latin typeface="Arial Unicode MS" panose="020B0604020202020204" pitchFamily="50" charset="-128"/>
                <a:ea typeface="HG明朝B" pitchFamily="17" charset="-128"/>
              </a:rPr>
              <a:t>kT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489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18" y="4287286"/>
            <a:ext cx="3258691" cy="233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364088" y="4581128"/>
            <a:ext cx="2520280" cy="95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b="1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PRA43,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4131(1991)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JCP96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,8485(1992).</a:t>
            </a:r>
            <a:endParaRPr lang="en-US" altLang="ja-JP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4209" y="582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Turnover problems &amp; tunneling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9715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2392"/>
              </p:ext>
            </p:extLst>
          </p:nvPr>
        </p:nvGraphicFramePr>
        <p:xfrm>
          <a:off x="1047752" y="2343400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591240" imgH="2286000" progId="Equation.DSMT4">
                  <p:embed/>
                </p:oleObj>
              </mc:Choice>
              <mc:Fallback>
                <p:oleObj name="Equation" r:id="rId3" imgW="6591240" imgH="2286000" progId="Equation.DSMT4">
                  <p:embed/>
                  <p:pic>
                    <p:nvPicPr>
                      <p:cNvPr id="348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2" y="2343400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25138"/>
              </p:ext>
            </p:extLst>
          </p:nvPr>
        </p:nvGraphicFramePr>
        <p:xfrm>
          <a:off x="1053639" y="2313650"/>
          <a:ext cx="65325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591240" imgH="2286000" progId="Equation.DSMT4">
                  <p:embed/>
                </p:oleObj>
              </mc:Choice>
              <mc:Fallback>
                <p:oleObj name="Equation" r:id="rId5" imgW="6591240" imgH="2286000" progId="Equation.DSMT4">
                  <p:embed/>
                  <p:pic>
                    <p:nvPicPr>
                      <p:cNvPr id="348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639" y="2313650"/>
                        <a:ext cx="6532563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572634"/>
              </p:ext>
            </p:extLst>
          </p:nvPr>
        </p:nvGraphicFramePr>
        <p:xfrm>
          <a:off x="1045874" y="2332287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591240" imgH="2286000" progId="Equation.DSMT4">
                  <p:embed/>
                </p:oleObj>
              </mc:Choice>
              <mc:Fallback>
                <p:oleObj name="Equation" r:id="rId7" imgW="6591240" imgH="2286000" progId="Equation.DSMT4">
                  <p:embed/>
                  <p:pic>
                    <p:nvPicPr>
                      <p:cNvPr id="348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874" y="2332287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405805"/>
              </p:ext>
            </p:extLst>
          </p:nvPr>
        </p:nvGraphicFramePr>
        <p:xfrm>
          <a:off x="1025526" y="2337082"/>
          <a:ext cx="6859587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21360" imgH="2286000" progId="Equation.DSMT4">
                  <p:embed/>
                </p:oleObj>
              </mc:Choice>
              <mc:Fallback>
                <p:oleObj name="Equation" r:id="rId9" imgW="6921360" imgH="2286000" progId="Equation.DSMT4">
                  <p:embed/>
                  <p:pic>
                    <p:nvPicPr>
                      <p:cNvPr id="348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526" y="2337082"/>
                        <a:ext cx="6859587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862737"/>
              </p:ext>
            </p:extLst>
          </p:nvPr>
        </p:nvGraphicFramePr>
        <p:xfrm>
          <a:off x="1035940" y="2312836"/>
          <a:ext cx="44450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83080" imgH="1955520" progId="Equation.DSMT4">
                  <p:embed/>
                </p:oleObj>
              </mc:Choice>
              <mc:Fallback>
                <p:oleObj name="Equation" r:id="rId11" imgW="4483080" imgH="1955520" progId="Equation.DSMT4">
                  <p:embed/>
                  <p:pic>
                    <p:nvPicPr>
                      <p:cNvPr id="34827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940" y="2312836"/>
                        <a:ext cx="4445000" cy="195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7538" y="30399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Linear Response </a:t>
            </a:r>
            <a:endParaRPr lang="ja-JP" altLang="en-US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41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Induced polarization                        is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484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048148"/>
              </p:ext>
            </p:extLst>
          </p:nvPr>
        </p:nvGraphicFramePr>
        <p:xfrm>
          <a:off x="4274989" y="1713177"/>
          <a:ext cx="2457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50880" imgH="431640" progId="Equation.DSMT4">
                  <p:embed/>
                </p:oleObj>
              </mc:Choice>
              <mc:Fallback>
                <p:oleObj name="Equation" r:id="rId13" imgW="2450880" imgH="431640" progId="Equation.DSMT4">
                  <p:embed/>
                  <p:pic>
                    <p:nvPicPr>
                      <p:cNvPr id="34817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4989" y="1713177"/>
                        <a:ext cx="24574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3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92497"/>
              </p:ext>
            </p:extLst>
          </p:nvPr>
        </p:nvGraphicFramePr>
        <p:xfrm>
          <a:off x="1343025" y="4805363"/>
          <a:ext cx="4594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35360" imgH="723600" progId="Equation.DSMT4">
                  <p:embed/>
                </p:oleObj>
              </mc:Choice>
              <mc:Fallback>
                <p:oleObj name="Equation" r:id="rId15" imgW="4635360" imgH="723600" progId="Equation.DSMT4">
                  <p:embed/>
                  <p:pic>
                    <p:nvPicPr>
                      <p:cNvPr id="3481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05363"/>
                        <a:ext cx="4594225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706813" y="3589338"/>
            <a:ext cx="2160587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6742380" y="3533243"/>
            <a:ext cx="66675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4732338" y="4454525"/>
            <a:ext cx="2165350" cy="0"/>
          </a:xfrm>
          <a:custGeom>
            <a:avLst/>
            <a:gdLst>
              <a:gd name="T0" fmla="*/ 0 w 581020"/>
              <a:gd name="T1" fmla="*/ 0 h 15"/>
              <a:gd name="T2" fmla="*/ 112066411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3787775" y="4457700"/>
            <a:ext cx="635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299988"/>
              </p:ext>
            </p:extLst>
          </p:nvPr>
        </p:nvGraphicFramePr>
        <p:xfrm>
          <a:off x="3797300" y="5548313"/>
          <a:ext cx="276701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87320" progId="Equation.DSMT4">
                  <p:embed/>
                </p:oleObj>
              </mc:Choice>
              <mc:Fallback>
                <p:oleObj name="Equation" r:id="rId17" imgW="2819160" imgH="787320" progId="Equation.DSMT4">
                  <p:embed/>
                  <p:pic>
                    <p:nvPicPr>
                      <p:cNvPr id="3482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5548313"/>
                        <a:ext cx="2767013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425607"/>
              </p:ext>
            </p:extLst>
          </p:nvPr>
        </p:nvGraphicFramePr>
        <p:xfrm>
          <a:off x="1354954" y="4790909"/>
          <a:ext cx="493553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78080" imgH="723600" progId="Equation.DSMT4">
                  <p:embed/>
                </p:oleObj>
              </mc:Choice>
              <mc:Fallback>
                <p:oleObj name="Equation" r:id="rId19" imgW="4978080" imgH="723600" progId="Equation.DSMT4">
                  <p:embed/>
                  <p:pic>
                    <p:nvPicPr>
                      <p:cNvPr id="348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954" y="4790909"/>
                        <a:ext cx="4935538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034799"/>
              </p:ext>
            </p:extLst>
          </p:nvPr>
        </p:nvGraphicFramePr>
        <p:xfrm>
          <a:off x="1343025" y="4862057"/>
          <a:ext cx="34623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492360" imgH="634680" progId="Equation.DSMT4">
                  <p:embed/>
                </p:oleObj>
              </mc:Choice>
              <mc:Fallback>
                <p:oleObj name="Equation" r:id="rId21" imgW="3492360" imgH="634680" progId="Equation.DSMT4">
                  <p:embed/>
                  <p:pic>
                    <p:nvPicPr>
                      <p:cNvPr id="348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62057"/>
                        <a:ext cx="3462338" cy="63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/>
          <p:cNvSpPr txBox="1">
            <a:spLocks noChangeArrowheads="1"/>
          </p:cNvSpPr>
          <p:nvPr/>
        </p:nvSpPr>
        <p:spPr bwMode="auto">
          <a:xfrm>
            <a:off x="4687888" y="2365375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2260600" y="5618163"/>
          <a:ext cx="12239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57120" imgH="444240" progId="Equation.DSMT4">
                  <p:embed/>
                </p:oleObj>
              </mc:Choice>
              <mc:Fallback>
                <p:oleObj name="Equation" r:id="rId23" imgW="1257120" imgH="444240" progId="Equation.DSMT4">
                  <p:embed/>
                  <p:pic>
                    <p:nvPicPr>
                      <p:cNvPr id="3483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5618163"/>
                        <a:ext cx="1223963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星 7 22"/>
          <p:cNvSpPr>
            <a:spLocks noChangeAspect="1"/>
          </p:cNvSpPr>
          <p:nvPr/>
        </p:nvSpPr>
        <p:spPr>
          <a:xfrm>
            <a:off x="5014913" y="3521075"/>
            <a:ext cx="144462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464175" y="437515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H="1">
            <a:off x="8085138" y="2192338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8523288" y="2155825"/>
            <a:ext cx="0" cy="10874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8008938" y="27035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" name="Object 20"/>
          <p:cNvGraphicFramePr>
            <a:graphicFrameLocks noChangeAspect="1"/>
          </p:cNvGraphicFramePr>
          <p:nvPr/>
        </p:nvGraphicFramePr>
        <p:xfrm>
          <a:off x="7780338" y="3302000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30040" imgH="266400" progId="Equation.DSMT4">
                  <p:embed/>
                </p:oleObj>
              </mc:Choice>
              <mc:Fallback>
                <p:oleObj name="Equation" r:id="rId25" imgW="1130040" imgH="266400" progId="Equation.DSMT4">
                  <p:embed/>
                  <p:pic>
                    <p:nvPicPr>
                      <p:cNvPr id="34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0338" y="3302000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Line 9"/>
          <p:cNvSpPr>
            <a:spLocks noChangeShapeType="1"/>
          </p:cNvSpPr>
          <p:nvPr/>
        </p:nvSpPr>
        <p:spPr bwMode="auto">
          <a:xfrm flipH="1">
            <a:off x="8081963" y="3833813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8505825" y="3798888"/>
            <a:ext cx="0" cy="10858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2" name="星 7 41"/>
          <p:cNvSpPr>
            <a:spLocks noChangeAspect="1"/>
          </p:cNvSpPr>
          <p:nvPr/>
        </p:nvSpPr>
        <p:spPr>
          <a:xfrm>
            <a:off x="8442325" y="43132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3" name="Object 23"/>
          <p:cNvGraphicFramePr>
            <a:graphicFrameLocks noChangeAspect="1"/>
          </p:cNvGraphicFramePr>
          <p:nvPr/>
        </p:nvGraphicFramePr>
        <p:xfrm>
          <a:off x="7753350" y="5006975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30040" imgH="266400" progId="Equation.DSMT4">
                  <p:embed/>
                </p:oleObj>
              </mc:Choice>
              <mc:Fallback>
                <p:oleObj name="Equation" r:id="rId27" imgW="1130040" imgH="266400" progId="Equation.DSMT4">
                  <p:embed/>
                  <p:pic>
                    <p:nvPicPr>
                      <p:cNvPr id="43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350" y="5006975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/>
          <p:cNvSpPr txBox="1">
            <a:spLocks noChangeArrowheads="1"/>
          </p:cNvSpPr>
          <p:nvPr/>
        </p:nvSpPr>
        <p:spPr bwMode="auto">
          <a:xfrm>
            <a:off x="7303432" y="1713246"/>
            <a:ext cx="1927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Optical </a:t>
            </a:r>
            <a:r>
              <a:rPr lang="en-US" altLang="ja-JP" sz="1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Liouville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paths</a:t>
            </a:r>
            <a:endParaRPr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sz="1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3525838" y="35036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星 7 46"/>
          <p:cNvSpPr>
            <a:spLocks noChangeAspect="1"/>
          </p:cNvSpPr>
          <p:nvPr/>
        </p:nvSpPr>
        <p:spPr>
          <a:xfrm>
            <a:off x="3609975" y="4375150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002588" y="371316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8005763" y="20431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弧 50"/>
          <p:cNvSpPr/>
          <p:nvPr/>
        </p:nvSpPr>
        <p:spPr>
          <a:xfrm>
            <a:off x="5942013" y="2566988"/>
            <a:ext cx="736600" cy="74612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弧 51"/>
          <p:cNvSpPr/>
          <p:nvPr/>
        </p:nvSpPr>
        <p:spPr>
          <a:xfrm rot="16954051">
            <a:off x="3710782" y="2393156"/>
            <a:ext cx="1454150" cy="1773237"/>
          </a:xfrm>
          <a:prstGeom prst="arc">
            <a:avLst>
              <a:gd name="adj1" fmla="val 1609267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テキスト ボックス 54"/>
          <p:cNvSpPr txBox="1">
            <a:spLocks noChangeArrowheads="1"/>
          </p:cNvSpPr>
          <p:nvPr/>
        </p:nvSpPr>
        <p:spPr bwMode="auto">
          <a:xfrm>
            <a:off x="4538663" y="4922838"/>
            <a:ext cx="15192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  <a:p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6" name="円弧 55"/>
          <p:cNvSpPr/>
          <p:nvPr/>
        </p:nvSpPr>
        <p:spPr>
          <a:xfrm rot="21351513" flipV="1">
            <a:off x="5141913" y="3886200"/>
            <a:ext cx="1536700" cy="123507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円弧 56"/>
          <p:cNvSpPr/>
          <p:nvPr/>
        </p:nvSpPr>
        <p:spPr>
          <a:xfrm rot="16671192" flipH="1">
            <a:off x="4077494" y="3571082"/>
            <a:ext cx="1028700" cy="2017712"/>
          </a:xfrm>
          <a:prstGeom prst="arc">
            <a:avLst>
              <a:gd name="adj1" fmla="val 1620000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83852"/>
              </p:ext>
            </p:extLst>
          </p:nvPr>
        </p:nvGraphicFramePr>
        <p:xfrm>
          <a:off x="1023087" y="2315085"/>
          <a:ext cx="4468812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508280" imgH="1562040" progId="Equation.DSMT4">
                  <p:embed/>
                </p:oleObj>
              </mc:Choice>
              <mc:Fallback>
                <p:oleObj name="Equation" r:id="rId29" imgW="4508280" imgH="1562040" progId="Equation.DSMT4">
                  <p:embed/>
                  <p:pic>
                    <p:nvPicPr>
                      <p:cNvPr id="6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087" y="2315085"/>
                        <a:ext cx="4468812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Line 9"/>
          <p:cNvSpPr>
            <a:spLocks noChangeShapeType="1"/>
          </p:cNvSpPr>
          <p:nvPr/>
        </p:nvSpPr>
        <p:spPr bwMode="auto">
          <a:xfrm flipV="1">
            <a:off x="2519490" y="3364992"/>
            <a:ext cx="906462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星 7 53"/>
          <p:cNvSpPr>
            <a:spLocks noChangeAspect="1"/>
          </p:cNvSpPr>
          <p:nvPr/>
        </p:nvSpPr>
        <p:spPr>
          <a:xfrm>
            <a:off x="3065082" y="3294825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3647377" y="3362071"/>
            <a:ext cx="1116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0" name="Line 9"/>
          <p:cNvSpPr>
            <a:spLocks noChangeShapeType="1"/>
          </p:cNvSpPr>
          <p:nvPr/>
        </p:nvSpPr>
        <p:spPr bwMode="auto">
          <a:xfrm flipV="1">
            <a:off x="2526792" y="3806952"/>
            <a:ext cx="957072" cy="304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V="1">
            <a:off x="3705289" y="3804031"/>
            <a:ext cx="1044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1" name="星 7 60"/>
          <p:cNvSpPr>
            <a:spLocks noChangeAspect="1"/>
          </p:cNvSpPr>
          <p:nvPr/>
        </p:nvSpPr>
        <p:spPr>
          <a:xfrm>
            <a:off x="4122738" y="3730689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星 7 62"/>
          <p:cNvSpPr>
            <a:spLocks noChangeAspect="1"/>
          </p:cNvSpPr>
          <p:nvPr/>
        </p:nvSpPr>
        <p:spPr>
          <a:xfrm>
            <a:off x="2379028" y="373754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星 7 63"/>
          <p:cNvSpPr>
            <a:spLocks noChangeAspect="1"/>
          </p:cNvSpPr>
          <p:nvPr/>
        </p:nvSpPr>
        <p:spPr>
          <a:xfrm>
            <a:off x="2302955" y="328669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1" y="14143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2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64" y="14143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895031" y="81708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030913"/>
              </p:ext>
            </p:extLst>
          </p:nvPr>
        </p:nvGraphicFramePr>
        <p:xfrm>
          <a:off x="7358857" y="673257"/>
          <a:ext cx="15732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61760" imgH="253800" progId="Equation.DSMT4">
                  <p:embed/>
                </p:oleObj>
              </mc:Choice>
              <mc:Fallback>
                <p:oleObj name="Equation" r:id="rId34" imgW="761760" imgH="253800" progId="Equation.DSMT4">
                  <p:embed/>
                  <p:pic>
                    <p:nvPicPr>
                      <p:cNvPr id="5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857" y="673257"/>
                        <a:ext cx="1573212" cy="52546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77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500"/>
                            </p:stCondLst>
                            <p:childTnLst>
                              <p:par>
                                <p:cTn id="1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8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1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4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9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0" grpId="1"/>
      <p:bldP spid="23" grpId="0" animBg="1"/>
      <p:bldP spid="23" grpId="1" animBg="1"/>
      <p:bldP spid="24" grpId="0" animBg="1"/>
      <p:bldP spid="24" grpId="1" animBg="1"/>
      <p:bldP spid="30" grpId="0" animBg="1"/>
      <p:bldP spid="31" grpId="0" animBg="1"/>
      <p:bldP spid="32" grpId="0" animBg="1"/>
      <p:bldP spid="40" grpId="0" animBg="1"/>
      <p:bldP spid="41" grpId="0" animBg="1"/>
      <p:bldP spid="42" grpId="0" animBg="1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9" grpId="0" animBg="1"/>
      <p:bldP spid="51" grpId="0" animBg="1"/>
      <p:bldP spid="51" grpId="1" animBg="1"/>
      <p:bldP spid="52" grpId="0" animBg="1"/>
      <p:bldP spid="52" grpId="1" animBg="1"/>
      <p:bldP spid="55" grpId="0"/>
      <p:bldP spid="55" grpId="1"/>
      <p:bldP spid="56" grpId="0" animBg="1"/>
      <p:bldP spid="56" grpId="1" animBg="1"/>
      <p:bldP spid="57" grpId="0" animBg="1"/>
      <p:bldP spid="57" grpId="1" animBg="1"/>
      <p:bldP spid="50" grpId="0" animBg="1"/>
      <p:bldP spid="50" grpId="1" animBg="1"/>
      <p:bldP spid="54" grpId="0" animBg="1"/>
      <p:bldP spid="54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1" grpId="0" animBg="1"/>
      <p:bldP spid="61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74663" y="2206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Calculating response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by eq. of motion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502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757195"/>
              </p:ext>
            </p:extLst>
          </p:nvPr>
        </p:nvGraphicFramePr>
        <p:xfrm>
          <a:off x="1076325" y="1233488"/>
          <a:ext cx="28829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609480" progId="Equation.DSMT4">
                  <p:embed/>
                </p:oleObj>
              </mc:Choice>
              <mc:Fallback>
                <p:oleObj name="Equation" r:id="rId3" imgW="2882880" imgH="609480" progId="Equation.DSMT4">
                  <p:embed/>
                  <p:pic>
                    <p:nvPicPr>
                      <p:cNvPr id="84993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1233488"/>
                        <a:ext cx="28829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656460"/>
              </p:ext>
            </p:extLst>
          </p:nvPr>
        </p:nvGraphicFramePr>
        <p:xfrm>
          <a:off x="1663700" y="4659313"/>
          <a:ext cx="35226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17560" imgH="609480" progId="Equation.DSMT4">
                  <p:embed/>
                </p:oleObj>
              </mc:Choice>
              <mc:Fallback>
                <p:oleObj name="Equation" r:id="rId5" imgW="3517560" imgH="609480" progId="Equation.DSMT4">
                  <p:embed/>
                  <p:pic>
                    <p:nvPicPr>
                      <p:cNvPr id="849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4659313"/>
                        <a:ext cx="3522663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3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5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6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7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9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0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1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99194"/>
              </p:ext>
            </p:extLst>
          </p:nvPr>
        </p:nvGraphicFramePr>
        <p:xfrm>
          <a:off x="6356350" y="5508625"/>
          <a:ext cx="16383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368280" progId="Equation.DSMT4">
                  <p:embed/>
                </p:oleObj>
              </mc:Choice>
              <mc:Fallback>
                <p:oleObj name="Equation" r:id="rId7" imgW="1638000" imgH="368280" progId="Equation.DSMT4">
                  <p:embed/>
                  <p:pic>
                    <p:nvPicPr>
                      <p:cNvPr id="85019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5508625"/>
                        <a:ext cx="16383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296738"/>
              </p:ext>
            </p:extLst>
          </p:nvPr>
        </p:nvGraphicFramePr>
        <p:xfrm>
          <a:off x="1730375" y="1789113"/>
          <a:ext cx="302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22560" imgH="609480" progId="Equation.DSMT4">
                  <p:embed/>
                </p:oleObj>
              </mc:Choice>
              <mc:Fallback>
                <p:oleObj name="Equation" r:id="rId9" imgW="3022560" imgH="609480" progId="Equation.DSMT4">
                  <p:embed/>
                  <p:pic>
                    <p:nvPicPr>
                      <p:cNvPr id="850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1789113"/>
                        <a:ext cx="3022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1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22757"/>
              </p:ext>
            </p:extLst>
          </p:nvPr>
        </p:nvGraphicFramePr>
        <p:xfrm>
          <a:off x="1717675" y="2465388"/>
          <a:ext cx="303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35160" imgH="609480" progId="Equation.DSMT4">
                  <p:embed/>
                </p:oleObj>
              </mc:Choice>
              <mc:Fallback>
                <p:oleObj name="Equation" r:id="rId11" imgW="3035160" imgH="609480" progId="Equation.DSMT4">
                  <p:embed/>
                  <p:pic>
                    <p:nvPicPr>
                      <p:cNvPr id="8502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2465388"/>
                        <a:ext cx="3035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2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633842"/>
              </p:ext>
            </p:extLst>
          </p:nvPr>
        </p:nvGraphicFramePr>
        <p:xfrm>
          <a:off x="1714500" y="3135313"/>
          <a:ext cx="2730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30240" imgH="609480" progId="Equation.DSMT4">
                  <p:embed/>
                </p:oleObj>
              </mc:Choice>
              <mc:Fallback>
                <p:oleObj name="Equation" r:id="rId13" imgW="2730240" imgH="609480" progId="Equation.DSMT4">
                  <p:embed/>
                  <p:pic>
                    <p:nvPicPr>
                      <p:cNvPr id="8502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135313"/>
                        <a:ext cx="2730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3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880399"/>
              </p:ext>
            </p:extLst>
          </p:nvPr>
        </p:nvGraphicFramePr>
        <p:xfrm>
          <a:off x="1663700" y="3906838"/>
          <a:ext cx="3517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17560" imgH="609480" progId="Equation.DSMT4">
                  <p:embed/>
                </p:oleObj>
              </mc:Choice>
              <mc:Fallback>
                <p:oleObj name="Equation" r:id="rId15" imgW="3517560" imgH="609480" progId="Equation.DSMT4">
                  <p:embed/>
                  <p:pic>
                    <p:nvPicPr>
                      <p:cNvPr id="8502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3906838"/>
                        <a:ext cx="3517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4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888113"/>
              </p:ext>
            </p:extLst>
          </p:nvPr>
        </p:nvGraphicFramePr>
        <p:xfrm>
          <a:off x="1722438" y="5307013"/>
          <a:ext cx="29130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08080" imgH="609480" progId="Equation.DSMT4">
                  <p:embed/>
                </p:oleObj>
              </mc:Choice>
              <mc:Fallback>
                <p:oleObj name="Equation" r:id="rId17" imgW="2908080" imgH="609480" progId="Equation.DSMT4">
                  <p:embed/>
                  <p:pic>
                    <p:nvPicPr>
                      <p:cNvPr id="85024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5307013"/>
                        <a:ext cx="2913062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42" name="正方形/長方形 38"/>
          <p:cNvSpPr>
            <a:spLocks noChangeArrowheads="1"/>
          </p:cNvSpPr>
          <p:nvPr/>
        </p:nvSpPr>
        <p:spPr bwMode="auto">
          <a:xfrm>
            <a:off x="5736046" y="1262970"/>
            <a:ext cx="32918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&amp; Kubo,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58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, 1199 (1989) 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3743228" y="2327927"/>
            <a:ext cx="726876" cy="21431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H="1">
            <a:off x="2728529" y="2985793"/>
            <a:ext cx="1131195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>
            <a:off x="2566311" y="4357393"/>
            <a:ext cx="2119816" cy="457200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AutoShape 14"/>
          <p:cNvSpPr>
            <a:spLocks noChangeAspect="1" noChangeArrowheads="1"/>
          </p:cNvSpPr>
          <p:nvPr/>
        </p:nvSpPr>
        <p:spPr bwMode="auto">
          <a:xfrm rot="20087590">
            <a:off x="2489609" y="3804092"/>
            <a:ext cx="477838" cy="192088"/>
          </a:xfrm>
          <a:prstGeom prst="downArrow">
            <a:avLst>
              <a:gd name="adj1" fmla="val 34361"/>
              <a:gd name="adj2" fmla="val 60138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8502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186875"/>
              </p:ext>
            </p:extLst>
          </p:nvPr>
        </p:nvGraphicFramePr>
        <p:xfrm>
          <a:off x="1695450" y="5883275"/>
          <a:ext cx="287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869920" imgH="609480" progId="Equation.DSMT4">
                  <p:embed/>
                </p:oleObj>
              </mc:Choice>
              <mc:Fallback>
                <p:oleObj name="Equation" r:id="rId20" imgW="2869920" imgH="609480" progId="Equation.DSMT4">
                  <p:embed/>
                  <p:pic>
                    <p:nvPicPr>
                      <p:cNvPr id="85025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5883275"/>
                        <a:ext cx="287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6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506268"/>
              </p:ext>
            </p:extLst>
          </p:nvPr>
        </p:nvGraphicFramePr>
        <p:xfrm>
          <a:off x="6008688" y="6097588"/>
          <a:ext cx="213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33360" imgH="330120" progId="Equation.DSMT4">
                  <p:embed/>
                </p:oleObj>
              </mc:Choice>
              <mc:Fallback>
                <p:oleObj name="Equation" r:id="rId22" imgW="2133360" imgH="330120" progId="Equation.DSMT4">
                  <p:embed/>
                  <p:pic>
                    <p:nvPicPr>
                      <p:cNvPr id="85026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8" y="6097588"/>
                        <a:ext cx="213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6000760" y="1604221"/>
            <a:ext cx="3034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, 082001 (2006)</a:t>
            </a:r>
            <a:endParaRPr lang="ja-JP" altLang="en-US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40152" y="2327927"/>
            <a:ext cx="2634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See also </a:t>
            </a:r>
            <a:r>
              <a:rPr lang="en-US" altLang="ja-JP" dirty="0" err="1">
                <a:ea typeface="Arial Unicode MS" panose="020B0604020202020204" pitchFamily="50" charset="-128"/>
              </a:rPr>
              <a:t>powerpoint</a:t>
            </a:r>
            <a:r>
              <a:rPr lang="en-US" altLang="ja-JP" dirty="0">
                <a:ea typeface="Arial Unicode MS" panose="020B0604020202020204" pitchFamily="50" charset="-128"/>
              </a:rPr>
              <a:t> file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TMDS.pptx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 flipH="1">
            <a:off x="2566311" y="2985793"/>
            <a:ext cx="45719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94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30" y="2835071"/>
            <a:ext cx="26574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238" y="2846197"/>
            <a:ext cx="25336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9913" y="2870010"/>
            <a:ext cx="25241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92113" y="19208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function in Wigner space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957651"/>
              </p:ext>
            </p:extLst>
          </p:nvPr>
        </p:nvGraphicFramePr>
        <p:xfrm>
          <a:off x="1708150" y="1716088"/>
          <a:ext cx="5727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27600" imgH="545760" progId="Equation.DSMT4">
                  <p:embed/>
                </p:oleObj>
              </mc:Choice>
              <mc:Fallback>
                <p:oleObj name="Equation" r:id="rId6" imgW="5727600" imgH="545760" progId="Equation.DSMT4">
                  <p:embed/>
                  <p:pic>
                    <p:nvPicPr>
                      <p:cNvPr id="105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1716088"/>
                        <a:ext cx="57277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4330700" y="2365375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5897563" y="2274888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4151313" y="227488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05489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1825" y="2704542"/>
            <a:ext cx="2428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6" name="正方形/長方形 14"/>
          <p:cNvSpPr>
            <a:spLocks noChangeArrowheads="1"/>
          </p:cNvSpPr>
          <p:nvPr/>
        </p:nvSpPr>
        <p:spPr bwMode="auto">
          <a:xfrm>
            <a:off x="833438" y="5801057"/>
            <a:ext cx="3365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CP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233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217 (1998).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1768995" y="5414417"/>
            <a:ext cx="34200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5315281" y="535473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5607382" y="5414417"/>
            <a:ext cx="2343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6102682" y="2361519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705591" name="Picture 5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25" y="2804445"/>
            <a:ext cx="23336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4" grpId="0" animBg="1"/>
      <p:bldP spid="14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28625"/>
            <a:ext cx="8229600" cy="10668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</a:t>
            </a:r>
            <a:r>
              <a:rPr lang="ja-JP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anharmonicity</a:t>
            </a:r>
            <a:endParaRPr lang="en-US" altLang="ja-JP" sz="3600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11188" y="1268413"/>
          <a:ext cx="3311525" cy="272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3" imgW="7791480" imgH="10077480" progId="">
                  <p:embed/>
                </p:oleObj>
              </mc:Choice>
              <mc:Fallback>
                <p:oleObj name="描画 " r:id="rId3" imgW="7791480" imgH="10077480" progId="">
                  <p:embed/>
                  <p:pic>
                    <p:nvPicPr>
                      <p:cNvPr id="2109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268413"/>
                        <a:ext cx="3311525" cy="272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4921250" y="1963738"/>
          <a:ext cx="2743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43200" imgH="939600" progId="Equation.DSMT4">
                  <p:embed/>
                </p:oleObj>
              </mc:Choice>
              <mc:Fallback>
                <p:oleObj name="Equation" r:id="rId5" imgW="2743200" imgH="939600" progId="Equation.DSMT4">
                  <p:embed/>
                  <p:pic>
                    <p:nvPicPr>
                      <p:cNvPr id="2109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0" y="1963738"/>
                        <a:ext cx="27432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8" name="Object 4"/>
          <p:cNvGraphicFramePr>
            <a:graphicFrameLocks noChangeAspect="1"/>
          </p:cNvGraphicFramePr>
          <p:nvPr/>
        </p:nvGraphicFramePr>
        <p:xfrm>
          <a:off x="4830763" y="3409950"/>
          <a:ext cx="316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62240" imgH="736560" progId="Equation.DSMT4">
                  <p:embed/>
                </p:oleObj>
              </mc:Choice>
              <mc:Fallback>
                <p:oleObj name="Equation" r:id="rId7" imgW="3162240" imgH="736560" progId="Equation.DSMT4">
                  <p:embed/>
                  <p:pic>
                    <p:nvPicPr>
                      <p:cNvPr id="210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409950"/>
                        <a:ext cx="3160712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2" name="Text Box 6"/>
          <p:cNvSpPr txBox="1">
            <a:spLocks noChangeArrowheads="1"/>
          </p:cNvSpPr>
          <p:nvPr/>
        </p:nvSpPr>
        <p:spPr bwMode="auto">
          <a:xfrm>
            <a:off x="4067175" y="1349375"/>
            <a:ext cx="2484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 dirty="0">
                <a:solidFill>
                  <a:srgbClr val="000066"/>
                </a:solidFill>
                <a:latin typeface="Arial Unicode MS"/>
                <a:ea typeface="Arial Unicode MS"/>
                <a:cs typeface="Arial Unicode MS"/>
              </a:rPr>
              <a:t>1) Harmonic</a:t>
            </a:r>
          </a:p>
        </p:txBody>
      </p:sp>
      <p:sp>
        <p:nvSpPr>
          <p:cNvPr id="210953" name="Text Box 7"/>
          <p:cNvSpPr txBox="1">
            <a:spLocks noChangeArrowheads="1"/>
          </p:cNvSpPr>
          <p:nvPr/>
        </p:nvSpPr>
        <p:spPr bwMode="auto">
          <a:xfrm>
            <a:off x="4140200" y="2924175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2) Morse</a:t>
            </a:r>
          </a:p>
        </p:txBody>
      </p:sp>
      <p:sp>
        <p:nvSpPr>
          <p:cNvPr id="210954" name="Text Box 9"/>
          <p:cNvSpPr txBox="1">
            <a:spLocks noChangeArrowheads="1"/>
          </p:cNvSpPr>
          <p:nvPr/>
        </p:nvSpPr>
        <p:spPr bwMode="auto">
          <a:xfrm>
            <a:off x="700088" y="4387850"/>
            <a:ext cx="512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Quantum Fokker-Planck</a:t>
            </a:r>
          </a:p>
        </p:txBody>
      </p:sp>
      <p:sp>
        <p:nvSpPr>
          <p:cNvPr id="210955" name="Text Box 10"/>
          <p:cNvSpPr txBox="1">
            <a:spLocks noChangeArrowheads="1"/>
          </p:cNvSpPr>
          <p:nvPr/>
        </p:nvSpPr>
        <p:spPr bwMode="auto">
          <a:xfrm>
            <a:off x="704850" y="6197600"/>
            <a:ext cx="3970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(white noise at high temperature)</a:t>
            </a:r>
          </a:p>
        </p:txBody>
      </p:sp>
      <p:graphicFrame>
        <p:nvGraphicFramePr>
          <p:cNvPr id="210949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17600" y="5084763"/>
          <a:ext cx="71278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14520" imgH="457200" progId="Equation.DSMT4">
                  <p:embed/>
                </p:oleObj>
              </mc:Choice>
              <mc:Fallback>
                <p:oleObj name="Equation" r:id="rId9" imgW="3314520" imgH="457200" progId="Equation.DSMT4">
                  <p:embed/>
                  <p:pic>
                    <p:nvPicPr>
                      <p:cNvPr id="210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5084763"/>
                        <a:ext cx="71278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58954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642938"/>
            <a:ext cx="8291512" cy="5865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Two-time correlation function (Raman spectroscopy)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This can be rewritten in </a:t>
            </a:r>
            <a:r>
              <a:rPr lang="en-US" altLang="ja-JP" sz="2000" dirty="0">
                <a:solidFill>
                  <a:srgbClr val="008000"/>
                </a:solidFill>
                <a:latin typeface="Arial Unicode MS"/>
                <a:ea typeface="Arial Unicode MS"/>
                <a:cs typeface="Arial Unicode MS"/>
              </a:rPr>
              <a:t>the Wigner representation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as</a:t>
            </a:r>
          </a:p>
          <a:p>
            <a:pPr eaLnBrk="1" hangingPunct="1">
              <a:buFontTx/>
              <a:buNone/>
            </a:pPr>
            <a:endParaRPr lang="en-US" altLang="ja-JP" sz="2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800" baseline="-25000" dirty="0"/>
          </a:p>
          <a:p>
            <a:pPr eaLnBrk="1" hangingPunct="1">
              <a:buFontTx/>
              <a:buNone/>
            </a:pPr>
            <a:endParaRPr lang="en-US" altLang="ja-JP" sz="1800" dirty="0"/>
          </a:p>
        </p:txBody>
      </p:sp>
      <p:graphicFrame>
        <p:nvGraphicFramePr>
          <p:cNvPr id="20787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63688" y="1316038"/>
          <a:ext cx="43735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406080" progId="Equation.DSMT4">
                  <p:embed/>
                </p:oleObj>
              </mc:Choice>
              <mc:Fallback>
                <p:oleObj name="Equation" r:id="rId3" imgW="2400120" imgH="406080" progId="Equation.DSMT4">
                  <p:embed/>
                  <p:pic>
                    <p:nvPicPr>
                      <p:cNvPr id="207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1316038"/>
                        <a:ext cx="4373562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19238" y="2876550"/>
          <a:ext cx="44656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84400" imgH="431640" progId="Equation.DSMT4">
                  <p:embed/>
                </p:oleObj>
              </mc:Choice>
              <mc:Fallback>
                <p:oleObj name="Equation" r:id="rId5" imgW="2984400" imgH="43164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2876550"/>
                        <a:ext cx="4465637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81" name="Rectangle 5"/>
          <p:cNvSpPr>
            <a:spLocks noChangeArrowheads="1"/>
          </p:cNvSpPr>
          <p:nvPr/>
        </p:nvSpPr>
        <p:spPr bwMode="auto">
          <a:xfrm>
            <a:off x="357188" y="3643313"/>
            <a:ext cx="8604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ctr">
              <a:spcBef>
                <a:spcPct val="20000"/>
              </a:spcBef>
            </a:pP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where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A</a:t>
            </a: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and 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Arial Unicode MS"/>
              </a:rPr>
              <a:t>X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   stand for the operators        and </a:t>
            </a:r>
            <a:endParaRPr lang="en-US" altLang="ja-JP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CC3300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baseline="-25000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</p:txBody>
      </p:sp>
      <p:graphicFrame>
        <p:nvGraphicFramePr>
          <p:cNvPr id="207876" name="Object 5"/>
          <p:cNvGraphicFramePr>
            <a:graphicFrameLocks noChangeAspect="1"/>
          </p:cNvGraphicFramePr>
          <p:nvPr/>
        </p:nvGraphicFramePr>
        <p:xfrm>
          <a:off x="6138863" y="3660775"/>
          <a:ext cx="1731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228600" progId="Equation.DSMT4">
                  <p:embed/>
                </p:oleObj>
              </mc:Choice>
              <mc:Fallback>
                <p:oleObj name="Equation" r:id="rId7" imgW="774360" imgH="228600" progId="Equation.DSMT4">
                  <p:embed/>
                  <p:pic>
                    <p:nvPicPr>
                      <p:cNvPr id="20787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863" y="3660775"/>
                        <a:ext cx="173196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7" name="Object 7"/>
          <p:cNvGraphicFramePr>
            <a:graphicFrameLocks noChangeAspect="1"/>
          </p:cNvGraphicFramePr>
          <p:nvPr/>
        </p:nvGraphicFramePr>
        <p:xfrm>
          <a:off x="7135813" y="1290638"/>
          <a:ext cx="146526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1638529" imgH="1933333" progId="Paint.Picture">
                  <p:embed/>
                </p:oleObj>
              </mc:Choice>
              <mc:Fallback>
                <p:oleObj name="ビットマップ イメージ" r:id="rId9" imgW="1638529" imgH="1933333" progId="Paint.Picture">
                  <p:embed/>
                  <p:pic>
                    <p:nvPicPr>
                      <p:cNvPr id="20787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5813" y="1290638"/>
                        <a:ext cx="1465262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8" name="Object 6"/>
          <p:cNvGraphicFramePr>
            <a:graphicFrameLocks noChangeAspect="1"/>
          </p:cNvGraphicFramePr>
          <p:nvPr/>
        </p:nvGraphicFramePr>
        <p:xfrm>
          <a:off x="5165725" y="3783013"/>
          <a:ext cx="368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152280" progId="Equation.DSMT4">
                  <p:embed/>
                </p:oleObj>
              </mc:Choice>
              <mc:Fallback>
                <p:oleObj name="Equation" r:id="rId11" imgW="164880" imgH="152280" progId="Equation.DSMT4">
                  <p:embed/>
                  <p:pic>
                    <p:nvPicPr>
                      <p:cNvPr id="207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3783013"/>
                        <a:ext cx="3683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666038" y="1736725"/>
            <a:ext cx="395287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pic>
        <p:nvPicPr>
          <p:cNvPr id="207883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838" y="4260850"/>
            <a:ext cx="75628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59877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2"/>
          <p:cNvSpPr>
            <a:spLocks noGrp="1" noChangeArrowheads="1"/>
          </p:cNvSpPr>
          <p:nvPr>
            <p:ph type="title"/>
          </p:nvPr>
        </p:nvSpPr>
        <p:spPr>
          <a:xfrm>
            <a:off x="568325" y="284163"/>
            <a:ext cx="3236913" cy="1143000"/>
          </a:xfrm>
        </p:spPr>
        <p:txBody>
          <a:bodyPr/>
          <a:lstStyle/>
          <a:p>
            <a:pPr eaLnBrk="1" hangingPunct="1"/>
            <a:r>
              <a:rPr lang="en-US" altLang="ja-JP" sz="4000">
                <a:latin typeface="Arial Unicode MS"/>
                <a:ea typeface="Arial Unicode MS"/>
                <a:cs typeface="Arial Unicode MS"/>
              </a:rPr>
              <a:t>1D Raman</a:t>
            </a:r>
          </a:p>
        </p:txBody>
      </p:sp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859338" y="404813"/>
          <a:ext cx="4046537" cy="61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1495238" imgH="45400000" progId="Paint.Picture">
                  <p:embed/>
                </p:oleObj>
              </mc:Choice>
              <mc:Fallback>
                <p:oleObj name="ビットマップ イメージ" r:id="rId3" imgW="31495238" imgH="45400000" progId="Paint.Picture">
                  <p:embed/>
                  <p:pic>
                    <p:nvPicPr>
                      <p:cNvPr id="211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04813"/>
                        <a:ext cx="4046537" cy="619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1" name="Object 3"/>
          <p:cNvGraphicFramePr>
            <a:graphicFrameLocks noChangeAspect="1"/>
          </p:cNvGraphicFramePr>
          <p:nvPr/>
        </p:nvGraphicFramePr>
        <p:xfrm>
          <a:off x="1187450" y="981075"/>
          <a:ext cx="2808288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1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2808288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2" name="Object 4"/>
          <p:cNvGraphicFramePr>
            <a:graphicFrameLocks noChangeAspect="1"/>
          </p:cNvGraphicFramePr>
          <p:nvPr/>
        </p:nvGraphicFramePr>
        <p:xfrm>
          <a:off x="763588" y="4221163"/>
          <a:ext cx="37941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97280" imgH="1282680" progId="Equation.DSMT4">
                  <p:embed/>
                </p:oleObj>
              </mc:Choice>
              <mc:Fallback>
                <p:oleObj name="Equation" r:id="rId7" imgW="3797280" imgH="1282680" progId="Equation.DSMT4">
                  <p:embed/>
                  <p:pic>
                    <p:nvPicPr>
                      <p:cNvPr id="211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4221163"/>
                        <a:ext cx="3794125" cy="128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3" name="Object 5"/>
          <p:cNvGraphicFramePr>
            <a:graphicFrameLocks noChangeAspect="1"/>
          </p:cNvGraphicFramePr>
          <p:nvPr/>
        </p:nvGraphicFramePr>
        <p:xfrm>
          <a:off x="830263" y="5883275"/>
          <a:ext cx="3870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73240" imgH="431640" progId="Equation.DSMT4">
                  <p:embed/>
                </p:oleObj>
              </mc:Choice>
              <mc:Fallback>
                <p:oleObj name="Equation" r:id="rId9" imgW="3873240" imgH="431640" progId="Equation.DSMT4">
                  <p:embed/>
                  <p:pic>
                    <p:nvPicPr>
                      <p:cNvPr id="211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5883275"/>
                        <a:ext cx="38703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7" name="Text Box 7"/>
          <p:cNvSpPr txBox="1">
            <a:spLocks noChangeArrowheads="1"/>
          </p:cNvSpPr>
          <p:nvPr/>
        </p:nvSpPr>
        <p:spPr bwMode="auto">
          <a:xfrm>
            <a:off x="468313" y="3429000"/>
            <a:ext cx="382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2body correlation func.</a:t>
            </a:r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2476500" y="2044700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482400" progId="Equation.DSMT4">
                  <p:embed/>
                </p:oleObj>
              </mc:Choice>
              <mc:Fallback>
                <p:oleObj name="Equation" r:id="rId11" imgW="228600" imgH="482400" progId="Equation.DSMT4">
                  <p:embed/>
                  <p:pic>
                    <p:nvPicPr>
                      <p:cNvPr id="211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2044700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5785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1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2317" y="4684310"/>
            <a:ext cx="20669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6209" y="4653176"/>
            <a:ext cx="20669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2263" y="2739930"/>
            <a:ext cx="205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94560" y="2709789"/>
            <a:ext cx="2124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0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328" y="2697708"/>
            <a:ext cx="20669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5625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Higher order response functions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42639" y="1022564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2D Raman</a:t>
            </a: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or THz-Raman</a:t>
            </a: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8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984890" y="1851689"/>
          <a:ext cx="7015162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010280" imgH="469800" progId="Equation.DSMT4">
                  <p:embed/>
                </p:oleObj>
              </mc:Choice>
              <mc:Fallback>
                <p:oleObj name="Equation" r:id="rId8" imgW="7010280" imgH="469800" progId="Equation.DSMT4">
                  <p:embed/>
                  <p:pic>
                    <p:nvPicPr>
                      <p:cNvPr id="128001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890" y="1851689"/>
                        <a:ext cx="7015162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4320700" y="2715715"/>
          <a:ext cx="13239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91880" imgH="304560" progId="Equation.DSMT4">
                  <p:embed/>
                </p:oleObj>
              </mc:Choice>
              <mc:Fallback>
                <p:oleObj name="Equation" r:id="rId10" imgW="1091880" imgH="304560" progId="Equation.DSMT4">
                  <p:embed/>
                  <p:pic>
                    <p:nvPicPr>
                      <p:cNvPr id="1280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700" y="2715715"/>
                        <a:ext cx="1323975" cy="3571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4452107" y="4681633"/>
          <a:ext cx="146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91960" progId="Equation.DSMT4">
                  <p:embed/>
                </p:oleObj>
              </mc:Choice>
              <mc:Fallback>
                <p:oleObj name="Equation" r:id="rId12" imgW="1460160" imgH="291960" progId="Equation.DSMT4">
                  <p:embed/>
                  <p:pic>
                    <p:nvPicPr>
                      <p:cNvPr id="1280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107" y="4681633"/>
                        <a:ext cx="14605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6"/>
          <p:cNvGraphicFramePr>
            <a:graphicFrameLocks noChangeAspect="1"/>
          </p:cNvGraphicFramePr>
          <p:nvPr/>
        </p:nvGraphicFramePr>
        <p:xfrm>
          <a:off x="6748343" y="2801913"/>
          <a:ext cx="723900" cy="21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266400" progId="Equation.DSMT4">
                  <p:embed/>
                </p:oleObj>
              </mc:Choice>
              <mc:Fallback>
                <p:oleObj name="Equation" r:id="rId14" imgW="723600" imgH="266400" progId="Equation.DSMT4">
                  <p:embed/>
                  <p:pic>
                    <p:nvPicPr>
                      <p:cNvPr id="1280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343" y="2801913"/>
                        <a:ext cx="723900" cy="21798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5647377" y="2459702"/>
            <a:ext cx="1439863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3985265" y="2458114"/>
            <a:ext cx="143986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5472752" y="2380327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3782065" y="2377152"/>
            <a:ext cx="144462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7133277" y="2388264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8023" name="正方形/長方形 22"/>
          <p:cNvSpPr>
            <a:spLocks noChangeArrowheads="1"/>
          </p:cNvSpPr>
          <p:nvPr/>
        </p:nvSpPr>
        <p:spPr bwMode="auto">
          <a:xfrm>
            <a:off x="5104263" y="1051941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6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7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8"/>
              </a:rPr>
              <a:t>JPSJ(2006).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089216" y="4479072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1842446" y="4520666"/>
            <a:ext cx="3087854" cy="45719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4858247" y="6411984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1791410" y="6486809"/>
            <a:ext cx="2866029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280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343934" y="4663341"/>
            <a:ext cx="2133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Line 9"/>
          <p:cNvSpPr>
            <a:spLocks noChangeShapeType="1"/>
          </p:cNvSpPr>
          <p:nvPr/>
        </p:nvSpPr>
        <p:spPr bwMode="auto">
          <a:xfrm flipH="1" flipV="1">
            <a:off x="5358476" y="4565745"/>
            <a:ext cx="252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5224960" y="6491358"/>
            <a:ext cx="3060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V="1">
            <a:off x="7349592" y="245295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788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4" grpId="0" animBg="1"/>
      <p:bldP spid="28" grpId="0" animBg="1"/>
      <p:bldP spid="29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05" name="Rectangle 2"/>
          <p:cNvSpPr>
            <a:spLocks noGrp="1" noChangeArrowheads="1"/>
          </p:cNvSpPr>
          <p:nvPr>
            <p:ph type="title"/>
          </p:nvPr>
        </p:nvSpPr>
        <p:spPr>
          <a:xfrm>
            <a:off x="844550" y="301625"/>
            <a:ext cx="3482975" cy="1143000"/>
          </a:xfrm>
        </p:spPr>
        <p:txBody>
          <a:bodyPr/>
          <a:lstStyle/>
          <a:p>
            <a:pPr algn="l" eaLnBrk="1" hangingPunct="1"/>
            <a:r>
              <a:rPr lang="en-US" altLang="ja-JP" sz="4000">
                <a:latin typeface="Arial Unicode MS"/>
              </a:rPr>
              <a:t>2D Raman</a:t>
            </a:r>
          </a:p>
        </p:txBody>
      </p:sp>
      <p:graphicFrame>
        <p:nvGraphicFramePr>
          <p:cNvPr id="21299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4868863" y="919163"/>
          <a:ext cx="3646487" cy="432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0428571" imgH="36114286" progId="Paint.Picture">
                  <p:embed/>
                </p:oleObj>
              </mc:Choice>
              <mc:Fallback>
                <p:oleObj name="ビットマップ イメージ" r:id="rId3" imgW="30428571" imgH="36114286" progId="Paint.Picture">
                  <p:embed/>
                  <p:pic>
                    <p:nvPicPr>
                      <p:cNvPr id="2129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8863" y="919163"/>
                        <a:ext cx="3646487" cy="432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1116013" y="1557338"/>
          <a:ext cx="3095625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29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557338"/>
                        <a:ext cx="3095625" cy="265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4" name="Object 4"/>
          <p:cNvGraphicFramePr>
            <a:graphicFrameLocks noChangeAspect="1"/>
          </p:cNvGraphicFramePr>
          <p:nvPr/>
        </p:nvGraphicFramePr>
        <p:xfrm>
          <a:off x="992188" y="5364163"/>
          <a:ext cx="59594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56200" imgH="609480" progId="Equation.DSMT4">
                  <p:embed/>
                </p:oleObj>
              </mc:Choice>
              <mc:Fallback>
                <p:oleObj name="Equation" r:id="rId7" imgW="5956200" imgH="609480" progId="Equation.DSMT4">
                  <p:embed/>
                  <p:pic>
                    <p:nvPicPr>
                      <p:cNvPr id="194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5364163"/>
                        <a:ext cx="59594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6" name="Text Box 6"/>
          <p:cNvSpPr txBox="1">
            <a:spLocks noChangeArrowheads="1"/>
          </p:cNvSpPr>
          <p:nvPr/>
        </p:nvSpPr>
        <p:spPr bwMode="auto">
          <a:xfrm>
            <a:off x="744538" y="4360863"/>
            <a:ext cx="4327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3body correlation func.</a:t>
            </a:r>
          </a:p>
        </p:txBody>
      </p:sp>
      <p:graphicFrame>
        <p:nvGraphicFramePr>
          <p:cNvPr id="19457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984250" y="5348288"/>
          <a:ext cx="57610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5000" imgH="609480" progId="Equation.DSMT4">
                  <p:embed/>
                </p:oleObj>
              </mc:Choice>
              <mc:Fallback>
                <p:oleObj name="Equation" r:id="rId9" imgW="5715000" imgH="609480" progId="Equation.DSMT4">
                  <p:embed/>
                  <p:pic>
                    <p:nvPicPr>
                      <p:cNvPr id="1945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5348288"/>
                        <a:ext cx="5761038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977900" y="5348288"/>
          <a:ext cx="655478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502320" imgH="634680" progId="Equation.DSMT4">
                  <p:embed/>
                </p:oleObj>
              </mc:Choice>
              <mc:Fallback>
                <p:oleObj name="Equation" r:id="rId11" imgW="6502320" imgH="634680" progId="Equation.DSMT4">
                  <p:embed/>
                  <p:pic>
                    <p:nvPicPr>
                      <p:cNvPr id="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00" y="5348288"/>
                        <a:ext cx="6554788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0" name="Object 5"/>
          <p:cNvGraphicFramePr>
            <a:graphicFrameLocks noChangeAspect="1"/>
          </p:cNvGraphicFramePr>
          <p:nvPr/>
        </p:nvGraphicFramePr>
        <p:xfrm>
          <a:off x="2979738" y="6107113"/>
          <a:ext cx="39592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431640" progId="Equation.DSMT4">
                  <p:embed/>
                </p:oleObj>
              </mc:Choice>
              <mc:Fallback>
                <p:oleObj name="Equation" r:id="rId13" imgW="3962160" imgH="431640" progId="Equation.DSMT4">
                  <p:embed/>
                  <p:pic>
                    <p:nvPicPr>
                      <p:cNvPr id="21300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9738" y="6107113"/>
                        <a:ext cx="39592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2" name="Object 10"/>
          <p:cNvGraphicFramePr>
            <a:graphicFrameLocks noChangeAspect="1"/>
          </p:cNvGraphicFramePr>
          <p:nvPr/>
        </p:nvGraphicFramePr>
        <p:xfrm>
          <a:off x="2093913" y="2714625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482400" progId="Equation.DSMT4">
                  <p:embed/>
                </p:oleObj>
              </mc:Choice>
              <mc:Fallback>
                <p:oleObj name="Equation" r:id="rId15" imgW="228600" imgH="482400" progId="Equation.DSMT4">
                  <p:embed/>
                  <p:pic>
                    <p:nvPicPr>
                      <p:cNvPr id="21300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2714625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3" name="Object 11"/>
          <p:cNvGraphicFramePr>
            <a:graphicFrameLocks noChangeAspect="1"/>
          </p:cNvGraphicFramePr>
          <p:nvPr/>
        </p:nvGraphicFramePr>
        <p:xfrm>
          <a:off x="3100388" y="2732088"/>
          <a:ext cx="266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400" imgH="482400" progId="Equation.DSMT4">
                  <p:embed/>
                </p:oleObj>
              </mc:Choice>
              <mc:Fallback>
                <p:oleObj name="Equation" r:id="rId17" imgW="266400" imgH="482400" progId="Equation.DSMT4">
                  <p:embed/>
                  <p:pic>
                    <p:nvPicPr>
                      <p:cNvPr id="2130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2732088"/>
                        <a:ext cx="2667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7" name="正方形/長方形 12"/>
          <p:cNvSpPr>
            <a:spLocks noChangeArrowheads="1"/>
          </p:cNvSpPr>
          <p:nvPr/>
        </p:nvSpPr>
        <p:spPr bwMode="auto">
          <a:xfrm>
            <a:off x="5338763" y="623888"/>
            <a:ext cx="26500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CP 233, 217 (1998).</a:t>
            </a:r>
            <a:endParaRPr lang="en-US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28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 Third-Order Nonlinear Response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/>
          </a:p>
        </p:txBody>
      </p:sp>
      <p:pic>
        <p:nvPicPr>
          <p:cNvPr id="40971" name="Picture 15" descr="2d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092575"/>
            <a:ext cx="3035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655330"/>
              </p:ext>
            </p:extLst>
          </p:nvPr>
        </p:nvGraphicFramePr>
        <p:xfrm>
          <a:off x="947738" y="2176463"/>
          <a:ext cx="71008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75160" imgH="583920" progId="Equation.DSMT4">
                  <p:embed/>
                </p:oleObj>
              </mc:Choice>
              <mc:Fallback>
                <p:oleObj name="Equation" r:id="rId4" imgW="7175160" imgH="58392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2176463"/>
                        <a:ext cx="71008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02"/>
              </p:ext>
            </p:extLst>
          </p:nvPr>
        </p:nvGraphicFramePr>
        <p:xfrm>
          <a:off x="1036638" y="2905125"/>
          <a:ext cx="75517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78280" imgH="672840" progId="Equation.DSMT4">
                  <p:embed/>
                </p:oleObj>
              </mc:Choice>
              <mc:Fallback>
                <p:oleObj name="Equation" r:id="rId6" imgW="657828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905125"/>
                        <a:ext cx="7551737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450" y="413861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6516688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7019925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93480" progId="Equation.DSMT4">
                  <p:embed/>
                </p:oleObj>
              </mc:Choice>
              <mc:Fallback>
                <p:oleObj name="Equation" r:id="rId11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7550150" y="590867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393480" progId="Equation.DSMT4">
                  <p:embed/>
                </p:oleObj>
              </mc:Choice>
              <mc:Fallback>
                <p:oleObj name="Equation" r:id="rId13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150" y="590867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7766050" y="493395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7334250" y="4646613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6829425" y="4357688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96074" y="1345653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A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s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ystem+bath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/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73328"/>
              </p:ext>
            </p:extLst>
          </p:nvPr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19177690"/>
              </p:ext>
            </p:extLst>
          </p:nvPr>
        </p:nvGraphicFramePr>
        <p:xfrm>
          <a:off x="3543331" y="4173537"/>
          <a:ext cx="41084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53800" progId="Equation.DSMT4">
                  <p:embed/>
                </p:oleObj>
              </mc:Choice>
              <mc:Fallback>
                <p:oleObj name="Equation" r:id="rId4" imgW="1473120" imgH="25380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31" y="4173537"/>
                        <a:ext cx="41084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4791744" imgH="3543795" progId="PBrush">
                  <p:embed/>
                </p:oleObj>
              </mc:Choice>
              <mc:Fallback>
                <p:oleObj name="ビットマップ イメージ" r:id="rId6" imgW="4791744" imgH="3543795" progId="PBrush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67958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93480" progId="Equation.DSMT4">
                  <p:embed/>
                </p:oleObj>
              </mc:Choice>
              <mc:Fallback>
                <p:oleObj name="Equation" r:id="rId8" imgW="107928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54644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203040" progId="Equation.DSMT4">
                  <p:embed/>
                </p:oleObj>
              </mc:Choice>
              <mc:Fallback>
                <p:oleObj name="Equation" r:id="rId10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2988" y="3642474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04838" y="412750"/>
            <a:ext cx="81978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Brownian oscillator</a:t>
            </a:r>
          </a:p>
        </p:txBody>
      </p:sp>
      <p:graphicFrame>
        <p:nvGraphicFramePr>
          <p:cNvPr id="21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00400" imgH="609480" progId="Equation.DSMT4">
                  <p:embed/>
                </p:oleObj>
              </mc:Choice>
              <mc:Fallback>
                <p:oleObj name="Equation" r:id="rId13" imgW="3200400" imgH="609480" progId="Equation.DSMT4">
                  <p:embed/>
                  <p:pic>
                    <p:nvPicPr>
                      <p:cNvPr id="2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Brownian Hamiltonian (LL interaction)</a:t>
            </a:r>
          </a:p>
        </p:txBody>
      </p:sp>
    </p:spTree>
    <p:extLst>
      <p:ext uri="{BB962C8B-B14F-4D97-AF65-F5344CB8AC3E}">
        <p14:creationId xmlns:p14="http://schemas.microsoft.com/office/powerpoint/2010/main" val="21386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>
          <a:xfrm>
            <a:off x="604838" y="412750"/>
            <a:ext cx="8197850" cy="5619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vibrational spectroscopy  </a:t>
            </a:r>
          </a:p>
        </p:txBody>
      </p:sp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00400" imgH="609480" progId="Equation.DSMT4">
                  <p:embed/>
                </p:oleObj>
              </mc:Choice>
              <mc:Fallback>
                <p:oleObj name="Equation" r:id="rId3" imgW="3200400" imgH="609480" progId="Equation.DSMT4">
                  <p:embed/>
                  <p:pic>
                    <p:nvPicPr>
                      <p:cNvPr id="17715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8" y="4143375"/>
          <a:ext cx="5048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279360" progId="Equation.DSMT4">
                  <p:embed/>
                </p:oleObj>
              </mc:Choice>
              <mc:Fallback>
                <p:oleObj name="Equation" r:id="rId5" imgW="1955520" imgH="279360" progId="Equation.DSMT4">
                  <p:embed/>
                  <p:pic>
                    <p:nvPicPr>
                      <p:cNvPr id="1095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4143375"/>
                        <a:ext cx="50482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4791744" imgH="3543795" progId="Paint.Picture">
                  <p:embed/>
                </p:oleObj>
              </mc:Choice>
              <mc:Fallback>
                <p:oleObj name="ビットマップ イメージ" r:id="rId7" imgW="4791744" imgH="3543795" progId="Paint.Picture">
                  <p:embed/>
                  <p:pic>
                    <p:nvPicPr>
                      <p:cNvPr id="10957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LL  +  SL  interactions</a:t>
            </a:r>
          </a:p>
        </p:txBody>
      </p:sp>
      <p:sp>
        <p:nvSpPr>
          <p:cNvPr id="177163" name="Rectangle 10"/>
          <p:cNvSpPr>
            <a:spLocks noChangeArrowheads="1"/>
          </p:cNvSpPr>
          <p:nvPr/>
        </p:nvSpPr>
        <p:spPr bwMode="auto">
          <a:xfrm>
            <a:off x="2625725" y="3573463"/>
            <a:ext cx="719138" cy="427037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09222"/>
              </p:ext>
            </p:extLst>
          </p:nvPr>
        </p:nvGraphicFramePr>
        <p:xfrm>
          <a:off x="422275" y="5541962"/>
          <a:ext cx="34417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10958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" y="5541962"/>
                        <a:ext cx="34417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7358063" y="4143375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DSMT4">
                  <p:embed/>
                </p:oleObj>
              </mc:Choice>
              <mc:Fallback>
                <p:oleObj name="Equation" r:id="rId12" imgW="330120" imgH="203040" progId="Equation.DSMT4">
                  <p:embed/>
                  <p:pic>
                    <p:nvPicPr>
                      <p:cNvPr id="109582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143375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5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Stochastic theory (without dissipation -&gt; temperature can not be defined)</a:t>
            </a:r>
          </a:p>
        </p:txBody>
      </p:sp>
      <p:pic>
        <p:nvPicPr>
          <p:cNvPr id="16" name="Picture 38" descr="2006-09-14_22-45-48_anime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0125" y="3714750"/>
            <a:ext cx="19081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0125" y="3714750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正方形/長方形 17"/>
          <p:cNvSpPr>
            <a:spLocks noChangeArrowheads="1"/>
          </p:cNvSpPr>
          <p:nvPr/>
        </p:nvSpPr>
        <p:spPr bwMode="auto">
          <a:xfrm>
            <a:off x="3971925" y="6046788"/>
            <a:ext cx="48625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 117,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6221(2002)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7169" name="正方形/長方形 18"/>
          <p:cNvSpPr>
            <a:spLocks noChangeArrowheads="1"/>
          </p:cNvSpPr>
          <p:nvPr/>
        </p:nvSpPr>
        <p:spPr bwMode="auto">
          <a:xfrm>
            <a:off x="3951288" y="5722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0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スライド番号プレースホル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067A-5ADD-482D-9E39-C5B09CEB4EC8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en-US" altLang="ja-JP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4282" y="357188"/>
            <a:ext cx="844394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dirty="0"/>
              <a:t>Model Hamiltonian</a:t>
            </a:r>
            <a:r>
              <a:rPr lang="ja-JP" altLang="en-US" dirty="0"/>
              <a:t> </a:t>
            </a:r>
            <a:r>
              <a:rPr lang="en-US" altLang="ja-JP" dirty="0"/>
              <a:t>(vibrational modes)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500174"/>
          <a:ext cx="76327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97880" imgH="1409400" progId="Equation.DSMT4">
                  <p:embed/>
                </p:oleObj>
              </mc:Choice>
              <mc:Fallback>
                <p:oleObj name="Equation" r:id="rId2" imgW="8597880" imgH="1409400" progId="Equation.DSMT4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7632700" cy="125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43042" y="3571876"/>
          <a:ext cx="1333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205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71876"/>
                        <a:ext cx="1333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29322" y="3571876"/>
          <a:ext cx="1268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482400" progId="Equation.DSMT4">
                  <p:embed/>
                </p:oleObj>
              </mc:Choice>
              <mc:Fallback>
                <p:oleObj name="Equation" r:id="rId6" imgW="1460160" imgH="482400" progId="Equation.DSMT4">
                  <p:embed/>
                  <p:pic>
                    <p:nvPicPr>
                      <p:cNvPr id="20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3571876"/>
                        <a:ext cx="126841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コンテンツ プレースホルダ 11"/>
          <p:cNvSpPr>
            <a:spLocks noGrp="1"/>
          </p:cNvSpPr>
          <p:nvPr>
            <p:ph sz="quarter" idx="2"/>
          </p:nvPr>
        </p:nvSpPr>
        <p:spPr>
          <a:xfrm>
            <a:off x="1142976" y="3000372"/>
            <a:ext cx="2500330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LL interaction            </a:t>
            </a:r>
            <a:endParaRPr kumimoji="1"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214818"/>
            <a:ext cx="2162175" cy="1285875"/>
          </a:xfrm>
          <a:prstGeom prst="rect">
            <a:avLst/>
          </a:prstGeom>
          <a:noFill/>
        </p:spPr>
      </p:pic>
      <p:pic>
        <p:nvPicPr>
          <p:cNvPr id="2054" name="Picture 6" descr="C:\Documents and Settings\tanimurayoshitaka\デスクトップ\SLtransverse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071942"/>
            <a:ext cx="2428875" cy="1447800"/>
          </a:xfrm>
          <a:prstGeom prst="rect">
            <a:avLst/>
          </a:prstGeom>
          <a:noFill/>
        </p:spPr>
      </p:pic>
      <p:sp>
        <p:nvSpPr>
          <p:cNvPr id="15" name="正方形/長方形 14"/>
          <p:cNvSpPr/>
          <p:nvPr/>
        </p:nvSpPr>
        <p:spPr>
          <a:xfrm>
            <a:off x="5429256" y="3071810"/>
            <a:ext cx="2383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SL interaction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8"/>
          <p:cNvSpPr>
            <a:spLocks noChangeArrowheads="1"/>
          </p:cNvSpPr>
          <p:nvPr/>
        </p:nvSpPr>
        <p:spPr bwMode="auto">
          <a:xfrm>
            <a:off x="4286248" y="6215082"/>
            <a:ext cx="4534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00166" y="557214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1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+  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relaxation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715008" y="5572140"/>
            <a:ext cx="15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baseline="30000" dirty="0">
                <a:latin typeface="Arial Unicode MS" panose="020B0604020202020204" pitchFamily="50" charset="-128"/>
                <a:ea typeface="HG明朝B" pitchFamily="17" charset="-128"/>
              </a:rPr>
              <a:t>*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relaxation</a:t>
            </a:r>
          </a:p>
        </p:txBody>
      </p:sp>
    </p:spTree>
  </p:cSld>
  <p:clrMapOvr>
    <a:masterClrMapping/>
  </p:clrMapOvr>
  <p:transition>
    <p:fad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 spectroscopy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261938" y="4500639"/>
          <a:ext cx="83073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94480" imgH="647640" progId="Equation.DSMT4">
                  <p:embed/>
                </p:oleObj>
              </mc:Choice>
              <mc:Fallback>
                <p:oleObj name="Equation" r:id="rId3" imgW="8394480" imgH="64764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4500639"/>
                        <a:ext cx="8307388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788194" y="5702299"/>
          <a:ext cx="80200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720" imgH="672840" progId="Equation.DSMT4">
                  <p:embed/>
                </p:oleObj>
              </mc:Choice>
              <mc:Fallback>
                <p:oleObj name="Equation" r:id="rId5" imgW="698472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194" y="5702299"/>
                        <a:ext cx="802005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816007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4366990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990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4870227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227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5400452" y="3809942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393480" progId="Equation.DSMT4">
                  <p:embed/>
                </p:oleObj>
              </mc:Choice>
              <mc:Fallback>
                <p:oleObj name="Equation" r:id="rId12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452" y="3809942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5694513" y="283601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5229283" y="2512954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4679727" y="2258955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8D5EA7-34A6-AFF3-4883-EB55D847C639}"/>
              </a:ext>
            </a:extLst>
          </p:cNvPr>
          <p:cNvSpPr txBox="1"/>
          <p:nvPr/>
        </p:nvSpPr>
        <p:spPr>
          <a:xfrm>
            <a:off x="179512" y="5286930"/>
            <a:ext cx="590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third-order response function (observables)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47" name="Picture 5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65578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1535719"/>
              </p:ext>
            </p:extLst>
          </p:nvPr>
        </p:nvGraphicFramePr>
        <p:xfrm>
          <a:off x="1071563" y="5526088"/>
          <a:ext cx="6800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43200" imgH="304560" progId="Equation.DSMT4">
                  <p:embed/>
                </p:oleObj>
              </mc:Choice>
              <mc:Fallback>
                <p:oleObj name="Equation" r:id="rId3" imgW="2743200" imgH="304560" progId="Equation.DSMT4">
                  <p:embed/>
                  <p:pic>
                    <p:nvPicPr>
                      <p:cNvPr id="36557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526088"/>
                        <a:ext cx="6800850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14348" y="4643446"/>
            <a:ext cx="8208962" cy="782637"/>
          </a:xfrm>
        </p:spPr>
        <p:txBody>
          <a:bodyPr/>
          <a:lstStyle/>
          <a:p>
            <a:pPr eaLnBrk="1" hangingPunct="1"/>
            <a:r>
              <a:rPr lang="en-US" altLang="ja-JP" sz="3200" dirty="0"/>
              <a:t>Can we observe IR photon echo signal?</a:t>
            </a:r>
          </a:p>
        </p:txBody>
      </p:sp>
      <p:pic>
        <p:nvPicPr>
          <p:cNvPr id="67929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928802"/>
            <a:ext cx="638175" cy="647700"/>
          </a:xfrm>
          <a:prstGeom prst="rect">
            <a:avLst/>
          </a:prstGeom>
          <a:noFill/>
        </p:spPr>
      </p:pic>
      <p:pic>
        <p:nvPicPr>
          <p:cNvPr id="67930" name="Picture 5466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571744"/>
            <a:ext cx="638175" cy="647700"/>
          </a:xfrm>
          <a:prstGeom prst="rect">
            <a:avLst/>
          </a:prstGeom>
          <a:noFill/>
        </p:spPr>
      </p:pic>
      <p:pic>
        <p:nvPicPr>
          <p:cNvPr id="67931" name="Picture 5467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286124"/>
            <a:ext cx="638175" cy="647700"/>
          </a:xfrm>
          <a:prstGeom prst="rect">
            <a:avLst/>
          </a:prstGeom>
          <a:noFill/>
        </p:spPr>
      </p:pic>
      <p:pic>
        <p:nvPicPr>
          <p:cNvPr id="67932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500438"/>
            <a:ext cx="638175" cy="647700"/>
          </a:xfrm>
          <a:prstGeom prst="rect">
            <a:avLst/>
          </a:prstGeom>
          <a:noFill/>
        </p:spPr>
      </p:pic>
      <p:pic>
        <p:nvPicPr>
          <p:cNvPr id="67933" name="Picture 5469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857496"/>
            <a:ext cx="638175" cy="647700"/>
          </a:xfrm>
          <a:prstGeom prst="rect">
            <a:avLst/>
          </a:prstGeom>
          <a:noFill/>
        </p:spPr>
      </p:pic>
      <p:pic>
        <p:nvPicPr>
          <p:cNvPr id="67934" name="Picture 5470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928802"/>
            <a:ext cx="638175" cy="647700"/>
          </a:xfrm>
          <a:prstGeom prst="rect">
            <a:avLst/>
          </a:prstGeom>
          <a:noFill/>
        </p:spPr>
      </p:pic>
      <p:pic>
        <p:nvPicPr>
          <p:cNvPr id="67935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857496"/>
            <a:ext cx="638175" cy="647700"/>
          </a:xfrm>
          <a:prstGeom prst="rect">
            <a:avLst/>
          </a:prstGeom>
          <a:noFill/>
        </p:spPr>
      </p:pic>
      <p:pic>
        <p:nvPicPr>
          <p:cNvPr id="67936" name="Picture 5472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2000240"/>
            <a:ext cx="638175" cy="647700"/>
          </a:xfrm>
          <a:prstGeom prst="rect">
            <a:avLst/>
          </a:prstGeom>
          <a:noFill/>
        </p:spPr>
      </p:pic>
      <p:pic>
        <p:nvPicPr>
          <p:cNvPr id="67937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2571744"/>
            <a:ext cx="638175" cy="647700"/>
          </a:xfrm>
          <a:prstGeom prst="rect">
            <a:avLst/>
          </a:prstGeom>
          <a:noFill/>
        </p:spPr>
      </p:pic>
      <p:pic>
        <p:nvPicPr>
          <p:cNvPr id="67938" name="Picture 5474" descr="C:\Users\tanimura.THEOCHEM\Desktop\SLinh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6710" y="3429000"/>
            <a:ext cx="638175" cy="647700"/>
          </a:xfrm>
          <a:prstGeom prst="rect">
            <a:avLst/>
          </a:prstGeom>
          <a:noFill/>
        </p:spPr>
      </p:pic>
      <p:pic>
        <p:nvPicPr>
          <p:cNvPr id="67939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3357562"/>
            <a:ext cx="638175" cy="647700"/>
          </a:xfrm>
          <a:prstGeom prst="rect">
            <a:avLst/>
          </a:prstGeom>
          <a:noFill/>
        </p:spPr>
      </p:pic>
      <p:pic>
        <p:nvPicPr>
          <p:cNvPr id="67940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857364"/>
            <a:ext cx="638175" cy="647700"/>
          </a:xfrm>
          <a:prstGeom prst="rect">
            <a:avLst/>
          </a:prstGeom>
          <a:noFill/>
        </p:spPr>
      </p:pic>
      <p:pic>
        <p:nvPicPr>
          <p:cNvPr id="67941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3643314"/>
            <a:ext cx="638175" cy="647700"/>
          </a:xfrm>
          <a:prstGeom prst="rect">
            <a:avLst/>
          </a:prstGeom>
          <a:noFill/>
        </p:spPr>
      </p:pic>
      <p:pic>
        <p:nvPicPr>
          <p:cNvPr id="5497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58" y="2500306"/>
            <a:ext cx="638175" cy="647700"/>
          </a:xfrm>
          <a:prstGeom prst="rect">
            <a:avLst/>
          </a:prstGeom>
          <a:noFill/>
        </p:spPr>
      </p:pic>
      <p:sp>
        <p:nvSpPr>
          <p:cNvPr id="5500" name="Rectangle 13"/>
          <p:cNvSpPr txBox="1">
            <a:spLocks noRot="1" noChangeArrowheads="1"/>
          </p:cNvSpPr>
          <p:nvPr/>
        </p:nvSpPr>
        <p:spPr bwMode="auto">
          <a:xfrm>
            <a:off x="357158" y="857232"/>
            <a:ext cx="828680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Homogeneous case (fast)    inhomogeneous case (slow)</a:t>
            </a:r>
          </a:p>
        </p:txBody>
      </p:sp>
      <p:pic>
        <p:nvPicPr>
          <p:cNvPr id="67946" name="Picture 548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1571612"/>
            <a:ext cx="7839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</a:t>
            </a:r>
            <a:r>
              <a:rPr lang="en-US" altLang="ja-JP" sz="3200" dirty="0" err="1"/>
              <a:t>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1143000" cy="1952625"/>
          </a:xfrm>
          <a:prstGeom prst="rect">
            <a:avLst/>
          </a:prstGeom>
          <a:noFill/>
        </p:spPr>
      </p:pic>
      <p:pic>
        <p:nvPicPr>
          <p:cNvPr id="45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714884"/>
            <a:ext cx="1143000" cy="1952625"/>
          </a:xfrm>
          <a:prstGeom prst="rect">
            <a:avLst/>
          </a:prstGeom>
          <a:noFill/>
        </p:spPr>
      </p:pic>
      <p:pic>
        <p:nvPicPr>
          <p:cNvPr id="16400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500174"/>
            <a:ext cx="1143000" cy="1952625"/>
          </a:xfrm>
          <a:prstGeom prst="rect">
            <a:avLst/>
          </a:prstGeom>
          <a:noFill/>
        </p:spPr>
      </p:pic>
      <p:pic>
        <p:nvPicPr>
          <p:cNvPr id="43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86058"/>
            <a:ext cx="1143000" cy="1952625"/>
          </a:xfrm>
          <a:prstGeom prst="rect">
            <a:avLst/>
          </a:prstGeom>
          <a:noFill/>
        </p:spPr>
      </p:pic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88" y="3143250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25" y="1838325"/>
            <a:ext cx="15621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6550" y="1800225"/>
            <a:ext cx="1714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タイトル 1"/>
          <p:cNvSpPr>
            <a:spLocks noGrp="1"/>
          </p:cNvSpPr>
          <p:nvPr>
            <p:ph type="title"/>
          </p:nvPr>
        </p:nvSpPr>
        <p:spPr>
          <a:xfrm>
            <a:off x="571500" y="271463"/>
            <a:ext cx="8272463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MD  </a:t>
            </a:r>
            <a:r>
              <a:rPr lang="en-US" altLang="ja-JP" sz="4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vs</a:t>
            </a:r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LL+LS Morse oscillator model</a:t>
            </a:r>
            <a:endParaRPr lang="ja-JP" altLang="en-US" sz="4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628650" y="5698332"/>
            <a:ext cx="37625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Fokker-Planck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JPSJ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75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, 082001 (2006)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29313" y="12858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Fast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643813" y="128587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Slow</a:t>
            </a:r>
          </a:p>
        </p:txBody>
      </p:sp>
      <p:sp>
        <p:nvSpPr>
          <p:cNvPr id="16394" name="正方形/長方形 13"/>
          <p:cNvSpPr>
            <a:spLocks noChangeArrowheads="1"/>
          </p:cNvSpPr>
          <p:nvPr/>
        </p:nvSpPr>
        <p:spPr bwMode="auto">
          <a:xfrm>
            <a:off x="476205" y="5395715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MD: Hasegawa &amp;YT, 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JCP </a:t>
            </a:r>
            <a:r>
              <a:rPr lang="en-US" altLang="ja-JP" b="1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128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(2008).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396" name="正方形/長方形 16"/>
          <p:cNvSpPr>
            <a:spLocks noChangeArrowheads="1"/>
          </p:cNvSpPr>
          <p:nvPr/>
        </p:nvSpPr>
        <p:spPr bwMode="auto">
          <a:xfrm>
            <a:off x="2285984" y="3286124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=0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>
            <a:spLocks noChangeArrowheads="1"/>
          </p:cNvSpPr>
          <p:nvPr/>
        </p:nvSpPr>
        <p:spPr bwMode="auto">
          <a:xfrm>
            <a:off x="4572000" y="4071942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+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546600" y="1889125"/>
            <a:ext cx="335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29124" y="3143248"/>
            <a:ext cx="662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 + 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4500563" y="5286375"/>
            <a:ext cx="341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6405" name="正方形/長方形 24"/>
          <p:cNvSpPr>
            <a:spLocks noChangeArrowheads="1"/>
          </p:cNvSpPr>
          <p:nvPr/>
        </p:nvSpPr>
        <p:spPr bwMode="auto">
          <a:xfrm>
            <a:off x="1285875" y="1214438"/>
            <a:ext cx="1915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HF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liquid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（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）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H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85852" y="1643050"/>
            <a:ext cx="1981200" cy="1485900"/>
          </a:xfrm>
          <a:prstGeom prst="rect">
            <a:avLst/>
          </a:prstGeom>
        </p:spPr>
      </p:pic>
      <p:pic>
        <p:nvPicPr>
          <p:cNvPr id="16409" name="Picture 25" descr="C:\Users\tanimura.THEOCHEM\Desktop\MorseSLslow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43900" y="714356"/>
            <a:ext cx="785818" cy="1342439"/>
          </a:xfrm>
          <a:prstGeom prst="rect">
            <a:avLst/>
          </a:prstGeom>
          <a:noFill/>
        </p:spPr>
      </p:pic>
      <p:pic>
        <p:nvPicPr>
          <p:cNvPr id="16410" name="Picture 26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85794"/>
            <a:ext cx="724826" cy="1238245"/>
          </a:xfrm>
          <a:prstGeom prst="rect">
            <a:avLst/>
          </a:prstGeom>
          <a:noFill/>
        </p:spPr>
      </p:pic>
      <p:sp>
        <p:nvSpPr>
          <p:cNvPr id="28" name="円/楕円 27"/>
          <p:cNvSpPr/>
          <p:nvPr/>
        </p:nvSpPr>
        <p:spPr>
          <a:xfrm>
            <a:off x="7130901" y="5146158"/>
            <a:ext cx="1722476" cy="158425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rgbClr val="FE3859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43438" y="3000372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</a:rPr>
              <a:t>LL+SL system-bath int.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6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5" cstate="print"/>
          <a:srcRect/>
          <a:stretch>
            <a:fillRect/>
          </a:stretch>
        </p:blipFill>
        <p:spPr>
          <a:xfrm>
            <a:off x="5368925" y="1785926"/>
            <a:ext cx="3775075" cy="1714500"/>
          </a:xfrm>
        </p:spPr>
      </p:pic>
      <p:sp>
        <p:nvSpPr>
          <p:cNvPr id="27" name="正方形/長方形 26"/>
          <p:cNvSpPr/>
          <p:nvPr/>
        </p:nvSpPr>
        <p:spPr>
          <a:xfrm>
            <a:off x="4393785" y="3451222"/>
            <a:ext cx="4535933" cy="1639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370766" y="5067619"/>
            <a:ext cx="4581970" cy="181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22325"/>
              </p:ext>
            </p:extLst>
          </p:nvPr>
        </p:nvGraphicFramePr>
        <p:xfrm>
          <a:off x="4929190" y="3429000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95200" imgH="583920" progId="Equation.DSMT4">
                  <p:embed/>
                </p:oleObj>
              </mc:Choice>
              <mc:Fallback>
                <p:oleObj name="Equation" r:id="rId16" imgW="2095200" imgH="5839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429000"/>
                        <a:ext cx="20955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16"/>
          <p:cNvSpPr>
            <a:spLocks noChangeArrowheads="1"/>
          </p:cNvSpPr>
          <p:nvPr/>
        </p:nvSpPr>
        <p:spPr bwMode="auto">
          <a:xfrm>
            <a:off x="2107406" y="5067619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1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9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1" grpId="0"/>
      <p:bldP spid="28" grpId="0" animBg="1"/>
      <p:bldP spid="25" grpId="0"/>
      <p:bldP spid="25" grpId="1"/>
      <p:bldP spid="27" grpId="0" animBg="1"/>
      <p:bldP spid="30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324" y="260648"/>
            <a:ext cx="85883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 Master equation in hierarchy form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876977" y="2227058"/>
            <a:ext cx="3323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Electronic transition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425710" y="2265810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Spin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28468" y="2239015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exciton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3650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710" y="2911068"/>
            <a:ext cx="12001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1115616" y="1381314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00CC"/>
                </a:solidFill>
                <a:ea typeface="Arial Unicode MS" panose="020B0604020202020204" pitchFamily="50" charset="-128"/>
                <a:sym typeface="Symbol" pitchFamily="18" charset="2"/>
              </a:rPr>
              <a:t>Discretized Energy states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02254"/>
              </p:ext>
            </p:extLst>
          </p:nvPr>
        </p:nvGraphicFramePr>
        <p:xfrm>
          <a:off x="2038350" y="4797425"/>
          <a:ext cx="4610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09800" imgH="761760" progId="Equation.DSMT4">
                  <p:embed/>
                </p:oleObj>
              </mc:Choice>
              <mc:Fallback>
                <p:oleObj name="Equation" r:id="rId4" imgW="4609800" imgH="76176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4797425"/>
                        <a:ext cx="4610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9" descr="FMO-BChl1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235" y="2815497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5038" name="Picture 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27" y="2838641"/>
            <a:ext cx="2933719" cy="12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115616" y="5877271"/>
            <a:ext cx="6319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FMO:  </a:t>
            </a:r>
            <a:r>
              <a:rPr lang="en-US" altLang="ja-JP" dirty="0" err="1">
                <a:ea typeface="Arial Unicode MS" panose="020B0604020202020204" pitchFamily="50" charset="-128"/>
              </a:rPr>
              <a:t>Ishizaki</a:t>
            </a:r>
            <a:r>
              <a:rPr lang="en-US" altLang="ja-JP" dirty="0">
                <a:ea typeface="Arial Unicode MS" panose="020B0604020202020204" pitchFamily="50" charset="-128"/>
              </a:rPr>
              <a:t> &amp; Fleming, PNAS </a:t>
            </a:r>
            <a:r>
              <a:rPr lang="en-US" altLang="ja-JP" b="1" dirty="0">
                <a:ea typeface="Arial Unicode MS" panose="020B0604020202020204" pitchFamily="50" charset="-128"/>
              </a:rPr>
              <a:t>106, </a:t>
            </a:r>
            <a:r>
              <a:rPr lang="en-US" altLang="ja-JP" dirty="0">
                <a:ea typeface="Arial Unicode MS" panose="020B0604020202020204" pitchFamily="50" charset="-128"/>
              </a:rPr>
              <a:t>172</a:t>
            </a:r>
            <a:r>
              <a:rPr lang="en-US" altLang="ja-JP" b="1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(2009).</a:t>
            </a:r>
          </a:p>
          <a:p>
            <a:r>
              <a:rPr lang="de-DE" altLang="ja-JP" dirty="0">
                <a:ea typeface="Arial Unicode MS" panose="020B0604020202020204" pitchFamily="50" charset="-128"/>
              </a:rPr>
              <a:t>2DES of FMO: Q. Shi group JCP </a:t>
            </a:r>
            <a:r>
              <a:rPr lang="de-DE" altLang="ja-JP" b="1" dirty="0">
                <a:ea typeface="Arial Unicode MS" panose="020B0604020202020204" pitchFamily="50" charset="-128"/>
              </a:rPr>
              <a:t>134</a:t>
            </a:r>
            <a:r>
              <a:rPr lang="de-DE" altLang="ja-JP" dirty="0">
                <a:ea typeface="Arial Unicode MS" panose="020B0604020202020204" pitchFamily="50" charset="-128"/>
              </a:rPr>
              <a:t>, 194508 (2011).</a:t>
            </a:r>
          </a:p>
        </p:txBody>
      </p:sp>
    </p:spTree>
    <p:extLst>
      <p:ext uri="{BB962C8B-B14F-4D97-AF65-F5344CB8AC3E}">
        <p14:creationId xmlns:p14="http://schemas.microsoft.com/office/powerpoint/2010/main" val="361818086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140455"/>
              </p:ext>
            </p:extLst>
          </p:nvPr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0131294"/>
              </p:ext>
            </p:extLst>
          </p:nvPr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40175054"/>
              </p:ext>
            </p:extLst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4186756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104896"/>
              </p:ext>
            </p:extLst>
          </p:nvPr>
        </p:nvGraphicFramePr>
        <p:xfrm>
          <a:off x="1019175" y="3201988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1792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3201988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14924" y="1988840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level system + 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285418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1925723"/>
              </p:ext>
            </p:extLst>
          </p:nvPr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558720" progId="Equation.DSMT4">
                  <p:embed/>
                </p:oleObj>
              </mc:Choice>
              <mc:Fallback>
                <p:oleObj name="Equation" r:id="rId7" imgW="26413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the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</p:spTree>
    <p:extLst>
      <p:ext uri="{BB962C8B-B14F-4D97-AF65-F5344CB8AC3E}">
        <p14:creationId xmlns:p14="http://schemas.microsoft.com/office/powerpoint/2010/main" val="270059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49" grpId="0" animBg="1"/>
      <p:bldP spid="49" grpId="1" animBg="1"/>
      <p:bldP spid="7" grpId="0"/>
      <p:bldP spid="7" grpId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0470" y="911130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14645" y="1013153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35560" imgH="1295280" progId="Equation.DSMT4">
                  <p:embed/>
                </p:oleObj>
              </mc:Choice>
              <mc:Fallback>
                <p:oleObj name="Equation" r:id="rId8" imgW="62355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645" y="1013153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40193" y="1839991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24080" imgH="1536480" progId="Equation.DSMT4">
                  <p:embed/>
                </p:oleObj>
              </mc:Choice>
              <mc:Fallback>
                <p:oleObj name="Equation" r:id="rId11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0193" y="1839991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28201" y="3237140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553847" y="401433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iv) 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64352" y="3144445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iii) 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7975005" y="2631155"/>
            <a:ext cx="1414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ii) 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990597" y="1964329"/>
            <a:ext cx="12105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err="1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24750" y="1739023"/>
            <a:ext cx="5538263" cy="1376829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2577885"/>
            <a:ext cx="947753" cy="309068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2405756" y="3891744"/>
            <a:ext cx="6707721" cy="633796"/>
          </a:xfrm>
          <a:prstGeom prst="rect">
            <a:avLst/>
          </a:prstGeom>
          <a:solidFill>
            <a:schemeClr val="tx1">
              <a:lumMod val="95000"/>
              <a:lumOff val="5000"/>
              <a:alpha val="4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36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3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19283" y="3807148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Conditions</a:t>
            </a:r>
          </a:p>
          <a:p>
            <a:r>
              <a:rPr lang="en-US" altLang="ja-JP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(system-bath entanglement)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Quantum entanglement of S &amp; B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788155" y="4734181"/>
          <a:ext cx="166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482400" progId="Equation.DSMT4">
                  <p:embed/>
                </p:oleObj>
              </mc:Choice>
              <mc:Fallback>
                <p:oleObj name="Equation" r:id="rId8" imgW="1663560" imgH="48240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8155" y="4734181"/>
                        <a:ext cx="1663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540703" y="6100344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time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114180" y="2354969"/>
          <a:ext cx="937908" cy="47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14180" y="2354969"/>
                        <a:ext cx="937908" cy="47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5135563" y="3068638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563" y="3068638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/>
          <p:nvPr/>
        </p:nvSpPr>
        <p:spPr>
          <a:xfrm>
            <a:off x="4883912" y="1805592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674800" y="4631521"/>
            <a:ext cx="1925396" cy="690793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5716" y="606365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6932190" y="233543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6908154" y="3050107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58" name="Object 6"/>
          <p:cNvGraphicFramePr>
            <a:graphicFrameLocks noChangeAspect="1"/>
          </p:cNvGraphicFramePr>
          <p:nvPr/>
        </p:nvGraphicFramePr>
        <p:xfrm>
          <a:off x="6380286" y="242004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2371429" imgH="1542857" progId="PBrush">
                  <p:embed/>
                </p:oleObj>
              </mc:Choice>
              <mc:Fallback>
                <p:oleObj name="ビットマップ イメージ" r:id="rId16" imgW="2371429" imgH="1542857" progId="PBrush">
                  <p:embed/>
                  <p:pic>
                    <p:nvPicPr>
                      <p:cNvPr id="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86" y="242004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380286" y="318328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BE87A0-983A-450F-A4DE-AAF006C81522}"/>
              </a:ext>
            </a:extLst>
          </p:cNvPr>
          <p:cNvSpPr/>
          <p:nvPr/>
        </p:nvSpPr>
        <p:spPr>
          <a:xfrm>
            <a:off x="205933" y="5683022"/>
            <a:ext cx="8732134" cy="112931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BDC1F76-F7E3-413A-9727-3569C8402C51}"/>
              </a:ext>
            </a:extLst>
          </p:cNvPr>
          <p:cNvSpPr txBox="1"/>
          <p:nvPr/>
        </p:nvSpPr>
        <p:spPr>
          <a:xfrm>
            <a:off x="6017082" y="6488668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</p:spTree>
    <p:extLst>
      <p:ext uri="{BB962C8B-B14F-4D97-AF65-F5344CB8AC3E}">
        <p14:creationId xmlns:p14="http://schemas.microsoft.com/office/powerpoint/2010/main" val="17575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1" grpId="0"/>
      <p:bldP spid="53" grpId="0" animBg="1"/>
      <p:bldP spid="54" grpId="0" animBg="1"/>
      <p:bldP spid="56" grpId="0" autoUpdateAnimBg="0"/>
      <p:bldP spid="57" grpId="0" autoUpdateAnimBg="0"/>
      <p:bldP spid="61" grpId="0" animBg="1"/>
      <p:bldP spid="6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1363944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5DCBBD6-58B9-4006-8BF2-D276AFEA1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999" y="1612611"/>
            <a:ext cx="1433178" cy="1716713"/>
          </a:xfrm>
          <a:prstGeom prst="rect">
            <a:avLst/>
          </a:prstGeom>
        </p:spPr>
      </p:pic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temperature </a:t>
            </a:r>
            <a:r>
              <a:rPr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unfactorized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803225" y="408168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30585" y="117407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09675" y="1655763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57320" imgH="952200" progId="Equation.DSMT4">
                  <p:embed/>
                </p:oleObj>
              </mc:Choice>
              <mc:Fallback>
                <p:oleObj name="Equation" r:id="rId8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675" y="1655763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112629" y="3358836"/>
          <a:ext cx="21431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241200" progId="Equation.DSMT4">
                  <p:embed/>
                </p:oleObj>
              </mc:Choice>
              <mc:Fallback>
                <p:oleObj name="Equation" r:id="rId10" imgW="863280" imgH="2412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629" y="3358836"/>
                        <a:ext cx="2143125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028087" y="4506349"/>
          <a:ext cx="40513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55520" imgH="457200" progId="Equation.DSMT4">
                  <p:embed/>
                </p:oleObj>
              </mc:Choice>
              <mc:Fallback>
                <p:oleObj name="Equation" r:id="rId12" imgW="1955520" imgH="4572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087" y="4506349"/>
                        <a:ext cx="4051300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582618" y="4763612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72687" y="285388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6" name="直線矢印コネクタ 45"/>
          <p:cNvCxnSpPr>
            <a:cxnSpLocks/>
          </p:cNvCxnSpPr>
          <p:nvPr/>
        </p:nvCxnSpPr>
        <p:spPr>
          <a:xfrm flipV="1">
            <a:off x="2771800" y="2293648"/>
            <a:ext cx="5089710" cy="2266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03459" y="2402959"/>
            <a:ext cx="2365205" cy="121553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55755" y="4637035"/>
            <a:ext cx="1892310" cy="76415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395579" y="6055813"/>
            <a:ext cx="782936" cy="518651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994065" y="6102800"/>
          <a:ext cx="31670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228600" progId="Equation.DSMT4">
                  <p:embed/>
                </p:oleObj>
              </mc:Choice>
              <mc:Fallback>
                <p:oleObj name="Equation" r:id="rId15" imgW="1473120" imgH="2286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065" y="6102800"/>
                        <a:ext cx="3167062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正方形/長方形 26"/>
              <p:cNvSpPr/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27" name="正方形/長方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/>
              <p:cNvSpPr/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正方形/長方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1177732" y="5933442"/>
          <a:ext cx="567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676840" imgH="825480" progId="Equation.DSMT4">
                  <p:embed/>
                </p:oleObj>
              </mc:Choice>
              <mc:Fallback>
                <p:oleObj name="Equation" r:id="rId23" imgW="5676840" imgH="825480" progId="Equation.DSMT4">
                  <p:embed/>
                  <p:pic>
                    <p:nvPicPr>
                      <p:cNvPr id="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732" y="5933442"/>
                        <a:ext cx="567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3122624" y="5816618"/>
            <a:ext cx="3950331" cy="934742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21209" y="5454087"/>
            <a:ext cx="242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BE2834F-4BA0-409D-8C0D-5AE7DF8DC5D7}"/>
              </a:ext>
            </a:extLst>
          </p:cNvPr>
          <p:cNvCxnSpPr>
            <a:cxnSpLocks/>
          </p:cNvCxnSpPr>
          <p:nvPr/>
        </p:nvCxnSpPr>
        <p:spPr>
          <a:xfrm flipV="1">
            <a:off x="4430390" y="2851435"/>
            <a:ext cx="3389558" cy="1753983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C3B775-2E14-5C43-6B50-69D344631590}"/>
              </a:ext>
            </a:extLst>
          </p:cNvPr>
          <p:cNvSpPr/>
          <p:nvPr/>
        </p:nvSpPr>
        <p:spPr>
          <a:xfrm>
            <a:off x="971600" y="6108757"/>
            <a:ext cx="1184828" cy="453625"/>
          </a:xfrm>
          <a:prstGeom prst="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円/楕円 49">
            <a:extLst>
              <a:ext uri="{FF2B5EF4-FFF2-40B4-BE49-F238E27FC236}">
                <a16:creationId xmlns:a16="http://schemas.microsoft.com/office/drawing/2014/main" id="{326CBCF5-8FF1-9357-71D9-205C954FB6D6}"/>
              </a:ext>
            </a:extLst>
          </p:cNvPr>
          <p:cNvSpPr/>
          <p:nvPr/>
        </p:nvSpPr>
        <p:spPr>
          <a:xfrm>
            <a:off x="1911987" y="4560428"/>
            <a:ext cx="1075837" cy="87343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F7915AB6-CB69-4E6D-A391-50CCF99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1863" y="4948278"/>
            <a:ext cx="744119" cy="187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  <p:bldP spid="24" grpId="0" animBg="1"/>
      <p:bldP spid="30" grpId="0" animBg="1"/>
      <p:bldP spid="30" grpId="1" animBg="1"/>
      <p:bldP spid="33" grpId="0"/>
      <p:bldP spid="2" grpId="0" animBg="1"/>
      <p:bldP spid="3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727448" y="979434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936625" y="960438"/>
          <a:ext cx="73818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330120" progId="Equation.DSMT4">
                  <p:embed/>
                </p:oleObj>
              </mc:Choice>
              <mc:Fallback>
                <p:oleObj name="Equation" r:id="rId2" imgW="3746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960438"/>
                        <a:ext cx="73818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/>
        </p:nvGraphicFramePr>
        <p:xfrm>
          <a:off x="625476" y="2184739"/>
          <a:ext cx="70358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825480" progId="Equation.DSMT4">
                  <p:embed/>
                </p:oleObj>
              </mc:Choice>
              <mc:Fallback>
                <p:oleObj name="Equation" r:id="rId4" imgW="434340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6" y="2184739"/>
                        <a:ext cx="70358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223838" y="5816600"/>
          <a:ext cx="86963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93480" progId="Equation.DSMT4">
                  <p:embed/>
                </p:oleObj>
              </mc:Choice>
              <mc:Fallback>
                <p:oleObj name="Equation" r:id="rId6" imgW="435600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816600"/>
                        <a:ext cx="86963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27586" y="52882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858838" y="4791441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858838" y="5512166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805855" y="6461284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447676" y="4021504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6" y="4021504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80963" y="4908916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3" y="4908916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653162" y="4433683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162" y="4433683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19935" y="4677141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068361" y="4317571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7544" y="340757"/>
            <a:ext cx="6740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Density Matrix element (correlated initial condition)</a:t>
            </a:r>
            <a:r>
              <a:rPr lang="ja-JP" altLang="en-US" sz="2400" dirty="0"/>
              <a:t> </a:t>
            </a:r>
            <a:endParaRPr lang="en-US" altLang="ja-JP" sz="24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16040" y="3562149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H="1">
            <a:off x="5695628" y="1916832"/>
            <a:ext cx="316532" cy="3874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617511" y="15182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6811297" y="151820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6677" y="3466632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824525" y="4048202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6797543" y="5054275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807731" y="479037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6733116" y="6097447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737696" y="5828285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608157" y="2861448"/>
            <a:ext cx="8275637" cy="66671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573978" y="2194610"/>
            <a:ext cx="3789397" cy="586275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6306790" y="936048"/>
            <a:ext cx="1161154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5835123" y="879503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4782813" y="5941154"/>
            <a:ext cx="2669805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2181437" y="5955239"/>
            <a:ext cx="1241375" cy="449531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14496" y="2319384"/>
            <a:ext cx="5462960" cy="1190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817162" y="163423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57349" y="183326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7276161" y="594779"/>
            <a:ext cx="1792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graphicFrame>
        <p:nvGraphicFramePr>
          <p:cNvPr id="49" name="Object 4"/>
          <p:cNvGraphicFramePr>
            <a:graphicFrameLocks noChangeAspect="1"/>
          </p:cNvGraphicFramePr>
          <p:nvPr/>
        </p:nvGraphicFramePr>
        <p:xfrm>
          <a:off x="952574" y="960164"/>
          <a:ext cx="66817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90840" imgH="330120" progId="Equation.DSMT4">
                  <p:embed/>
                </p:oleObj>
              </mc:Choice>
              <mc:Fallback>
                <p:oleObj name="Equation" r:id="rId18" imgW="3390840" imgH="330120" progId="Equation.DSMT4">
                  <p:embed/>
                  <p:pic>
                    <p:nvPicPr>
                      <p:cNvPr id="4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74" y="960164"/>
                        <a:ext cx="668178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円/楕円 53"/>
          <p:cNvSpPr/>
          <p:nvPr/>
        </p:nvSpPr>
        <p:spPr>
          <a:xfrm>
            <a:off x="6798677" y="979414"/>
            <a:ext cx="665069" cy="38727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円/楕円 55"/>
          <p:cNvSpPr/>
          <p:nvPr/>
        </p:nvSpPr>
        <p:spPr>
          <a:xfrm rot="403224">
            <a:off x="1573127" y="2462337"/>
            <a:ext cx="7232646" cy="877932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6183835" y="2180657"/>
            <a:ext cx="30043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A2BDCB98-2281-4002-9A0F-688D6FEB5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3746" y="1508455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4354599" y="1498939"/>
            <a:ext cx="2917701" cy="9753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/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ja-JP" altLang="en-US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ja-JP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ja-JP" altLang="en-US" i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acc>
                                <m:accPr>
                                  <m:chr m:val="̅"/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ja-JP" altLang="en-US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ja-JP" altLang="en-US" i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blipFill>
                <a:blip r:embed="rId21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7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10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53" grpId="0"/>
      <p:bldP spid="54" grpId="0" animBg="1"/>
      <p:bldP spid="56" grpId="0" animBg="1"/>
      <p:bldP spid="56" grpId="1" animBg="1"/>
      <p:bldP spid="57" grpId="0"/>
      <p:bldP spid="57" grpId="1"/>
      <p:bldP spid="50" grpId="0" animBg="1"/>
      <p:bldP spid="34" grpId="0" animBg="1"/>
      <p:bldP spid="60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273175"/>
          <a:ext cx="79771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86400" imgH="787320" progId="Equation.DSMT4">
                  <p:embed/>
                </p:oleObj>
              </mc:Choice>
              <mc:Fallback>
                <p:oleObj name="Equation" r:id="rId2" imgW="5486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73175"/>
                        <a:ext cx="7977187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9189" y="3291528"/>
          <a:ext cx="90201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20880" imgH="330120" progId="Equation.DSMT4">
                  <p:embed/>
                </p:oleObj>
              </mc:Choice>
              <mc:Fallback>
                <p:oleObj name="Equation" r:id="rId12" imgW="452088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9" y="3291528"/>
                        <a:ext cx="90201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21540000">
            <a:off x="1701858" y="1778618"/>
            <a:ext cx="4728960" cy="65495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699792" y="2417763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/>
              <a:t>(0</a:t>
            </a:r>
            <a:r>
              <a:rPr lang="en-US" altLang="ja-JP" sz="1400" baseline="30000" dirty="0"/>
              <a:t>th</a:t>
            </a:r>
            <a:r>
              <a:rPr lang="en-US" altLang="ja-JP" sz="1400" dirty="0"/>
              <a:t> : exact)</a:t>
            </a:r>
            <a:endParaRPr lang="ja-JP" altLang="en-US" sz="1400" dirty="0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5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34988"/>
          <a:ext cx="5189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30120" progId="Equation.DSMT4">
                  <p:embed/>
                </p:oleObj>
              </mc:Choice>
              <mc:Fallback>
                <p:oleObj name="Equation" r:id="rId6" imgW="43560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4988"/>
                        <a:ext cx="51895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75" y="1311275"/>
          <a:ext cx="7935913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92880" imgH="2006280" progId="Equation.DSMT4">
                  <p:embed/>
                </p:oleObj>
              </mc:Choice>
              <mc:Fallback>
                <p:oleObj name="Equation" r:id="rId8" imgW="90928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311275"/>
                        <a:ext cx="7935913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91949" y="5897885"/>
          <a:ext cx="864076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30440" imgH="406080" progId="Equation.DSMT4">
                  <p:embed/>
                </p:oleObj>
              </mc:Choice>
              <mc:Fallback>
                <p:oleObj name="Equation" r:id="rId12" imgW="433044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9" y="5897885"/>
                        <a:ext cx="864076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21600000">
            <a:off x="2107577" y="2245553"/>
            <a:ext cx="19612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6960" imgH="406080" progId="Equation.DSMT4">
                  <p:embed/>
                </p:oleObj>
              </mc:Choice>
              <mc:Fallback>
                <p:oleObj name="Equation" r:id="rId21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991704" y="969579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923792" y="963411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21540000">
            <a:off x="4627462" y="968076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4966114" y="977561"/>
            <a:ext cx="1997044" cy="3166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308304" y="975440"/>
            <a:ext cx="624132" cy="528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21600000">
            <a:off x="1894729" y="1803419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21540000">
            <a:off x="2088858" y="2238442"/>
            <a:ext cx="1908000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46440" imgH="901440" progId="Equation.DSMT4">
                  <p:embed/>
                </p:oleObj>
              </mc:Choice>
              <mc:Fallback>
                <p:oleObj name="Equation" r:id="rId23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1894729" y="1798860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718435" y="191554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Original density matrix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4327139" y="1976915"/>
            <a:ext cx="391296" cy="20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151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74776"/>
              </p:ext>
            </p:extLst>
          </p:nvPr>
        </p:nvGraphicFramePr>
        <p:xfrm>
          <a:off x="777875" y="3792538"/>
          <a:ext cx="791845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901440" progId="Equation.DSMT4">
                  <p:embed/>
                </p:oleObj>
              </mc:Choice>
              <mc:Fallback>
                <p:oleObj name="Equation" r:id="rId2" imgW="7099200" imgH="901440" progId="Equation.DSMT4">
                  <p:embed/>
                  <p:pic>
                    <p:nvPicPr>
                      <p:cNvPr id="14644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792538"/>
                        <a:ext cx="791845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618373"/>
              </p:ext>
            </p:extLst>
          </p:nvPr>
        </p:nvGraphicFramePr>
        <p:xfrm>
          <a:off x="754739" y="3771462"/>
          <a:ext cx="74453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54600" imgH="838080" progId="Equation.DSMT4">
                  <p:embed/>
                </p:oleObj>
              </mc:Choice>
              <mc:Fallback>
                <p:oleObj name="Equation" r:id="rId4" imgW="6654600" imgH="838080" progId="Equation.DSMT4">
                  <p:embed/>
                  <p:pic>
                    <p:nvPicPr>
                      <p:cNvPr id="146437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739" y="3771462"/>
                        <a:ext cx="74453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77172"/>
              </p:ext>
            </p:extLst>
          </p:nvPr>
        </p:nvGraphicFramePr>
        <p:xfrm>
          <a:off x="783745" y="3754387"/>
          <a:ext cx="49720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57520" imgH="838080" progId="Equation.DSMT4">
                  <p:embed/>
                </p:oleObj>
              </mc:Choice>
              <mc:Fallback>
                <p:oleObj name="Equation" r:id="rId6" imgW="4457520" imgH="838080" progId="Equation.DSMT4">
                  <p:embed/>
                  <p:pic>
                    <p:nvPicPr>
                      <p:cNvPr id="14644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745" y="3754387"/>
                        <a:ext cx="497205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523942"/>
              </p:ext>
            </p:extLst>
          </p:nvPr>
        </p:nvGraphicFramePr>
        <p:xfrm>
          <a:off x="1035048" y="730874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43600" imgH="838080" progId="Equation.DSMT4">
                  <p:embed/>
                </p:oleObj>
              </mc:Choice>
              <mc:Fallback>
                <p:oleObj name="Equation" r:id="rId8" imgW="5943600" imgH="838080" progId="Equation.DSMT4">
                  <p:embed/>
                  <p:pic>
                    <p:nvPicPr>
                      <p:cNvPr id="22937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730874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773724" y="1799338"/>
            <a:ext cx="39741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17175"/>
              </p:ext>
            </p:extLst>
          </p:nvPr>
        </p:nvGraphicFramePr>
        <p:xfrm>
          <a:off x="1797050" y="1627188"/>
          <a:ext cx="1701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660240" progId="Equation.DSMT4">
                  <p:embed/>
                </p:oleObj>
              </mc:Choice>
              <mc:Fallback>
                <p:oleObj name="Equation" r:id="rId12" imgW="1701720" imgH="660240" progId="Equation.DSMT4">
                  <p:embed/>
                  <p:pic>
                    <p:nvPicPr>
                      <p:cNvPr id="14643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627188"/>
                        <a:ext cx="1701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687049"/>
              </p:ext>
            </p:extLst>
          </p:nvPr>
        </p:nvGraphicFramePr>
        <p:xfrm>
          <a:off x="1778000" y="2341563"/>
          <a:ext cx="10525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54080" imgH="609480" progId="Equation.DSMT4">
                  <p:embed/>
                </p:oleObj>
              </mc:Choice>
              <mc:Fallback>
                <p:oleObj name="Equation" r:id="rId14" imgW="1054080" imgH="609480" progId="Equation.DSMT4">
                  <p:embed/>
                  <p:pic>
                    <p:nvPicPr>
                      <p:cNvPr id="81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341563"/>
                        <a:ext cx="10525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006585"/>
              </p:ext>
            </p:extLst>
          </p:nvPr>
        </p:nvGraphicFramePr>
        <p:xfrm>
          <a:off x="5973407" y="4780674"/>
          <a:ext cx="157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640" imgH="431640" progId="Equation.DSMT4">
                  <p:embed/>
                </p:oleObj>
              </mc:Choice>
              <mc:Fallback>
                <p:oleObj name="Equation" r:id="rId16" imgW="1574640" imgH="431640" progId="Equation.DSMT4">
                  <p:embed/>
                  <p:pic>
                    <p:nvPicPr>
                      <p:cNvPr id="14644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407" y="4780674"/>
                        <a:ext cx="157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700826" y="4775123"/>
            <a:ext cx="6087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Agrees with stochastic Liouville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eq</a:t>
            </a:r>
            <a:r>
              <a:rPr lang="en-US" altLang="ja-JP" sz="2400" dirty="0">
                <a:ea typeface="Arial Unicode MS" panose="020B0604020202020204" pitchFamily="50" charset="-128"/>
              </a:rPr>
              <a:t> for </a:t>
            </a:r>
          </a:p>
        </p:txBody>
      </p:sp>
      <p:graphicFrame>
        <p:nvGraphicFramePr>
          <p:cNvPr id="1464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979851"/>
              </p:ext>
            </p:extLst>
          </p:nvPr>
        </p:nvGraphicFramePr>
        <p:xfrm>
          <a:off x="5113338" y="3814763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3880" imgH="736560" progId="Equation.DSMT4">
                  <p:embed/>
                </p:oleObj>
              </mc:Choice>
              <mc:Fallback>
                <p:oleObj name="Equation" r:id="rId18" imgW="1523880" imgH="736560" progId="Equation.DSMT4">
                  <p:embed/>
                  <p:pic>
                    <p:nvPicPr>
                      <p:cNvPr id="14644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3338" y="3814763"/>
                        <a:ext cx="1524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273149"/>
              </p:ext>
            </p:extLst>
          </p:nvPr>
        </p:nvGraphicFramePr>
        <p:xfrm>
          <a:off x="7654925" y="3795713"/>
          <a:ext cx="698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400" imgH="723600" progId="Equation.DSMT4">
                  <p:embed/>
                </p:oleObj>
              </mc:Choice>
              <mc:Fallback>
                <p:oleObj name="Equation" r:id="rId20" imgW="698400" imgH="723600" progId="Equation.DSMT4">
                  <p:embed/>
                  <p:pic>
                    <p:nvPicPr>
                      <p:cNvPr id="146445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925" y="3795713"/>
                        <a:ext cx="698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90467"/>
              </p:ext>
            </p:extLst>
          </p:nvPr>
        </p:nvGraphicFramePr>
        <p:xfrm>
          <a:off x="6581352" y="3947052"/>
          <a:ext cx="330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419040" progId="Equation.DSMT4">
                  <p:embed/>
                </p:oleObj>
              </mc:Choice>
              <mc:Fallback>
                <p:oleObj name="Equation" r:id="rId22" imgW="330120" imgH="419040" progId="Equation.DSMT4">
                  <p:embed/>
                  <p:pic>
                    <p:nvPicPr>
                      <p:cNvPr id="146446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352" y="3947052"/>
                        <a:ext cx="330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649739"/>
              </p:ext>
            </p:extLst>
          </p:nvPr>
        </p:nvGraphicFramePr>
        <p:xfrm>
          <a:off x="5155777" y="3966102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7160" imgH="444240" progId="Equation.DSMT4">
                  <p:embed/>
                </p:oleObj>
              </mc:Choice>
              <mc:Fallback>
                <p:oleObj name="Equation" r:id="rId24" imgW="317160" imgH="444240" progId="Equation.DSMT4">
                  <p:embed/>
                  <p:pic>
                    <p:nvPicPr>
                      <p:cNvPr id="14644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5777" y="3966102"/>
                        <a:ext cx="317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00826" y="3215100"/>
            <a:ext cx="5713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If we write down the relaxation operators</a:t>
            </a:r>
          </a:p>
        </p:txBody>
      </p:sp>
      <p:graphicFrame>
        <p:nvGraphicFramePr>
          <p:cNvPr id="1464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61194"/>
              </p:ext>
            </p:extLst>
          </p:nvPr>
        </p:nvGraphicFramePr>
        <p:xfrm>
          <a:off x="6928717" y="3940367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431640" progId="Equation.DSMT4">
                  <p:embed/>
                </p:oleObj>
              </mc:Choice>
              <mc:Fallback>
                <p:oleObj name="Equation" r:id="rId26" imgW="558720" imgH="431640" progId="Equation.DSMT4">
                  <p:embed/>
                  <p:pic>
                    <p:nvPicPr>
                      <p:cNvPr id="14644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8717" y="3940367"/>
                        <a:ext cx="558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479501" y="4805901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194013" y="4877339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17372383">
            <a:off x="5200011" y="4602455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 rot="3194648" flipH="1">
            <a:off x="6214710" y="4551780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正方形/長方形 25"/>
          <p:cNvSpPr/>
          <p:nvPr/>
        </p:nvSpPr>
        <p:spPr>
          <a:xfrm>
            <a:off x="4162015" y="320382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graphicFrame>
        <p:nvGraphicFramePr>
          <p:cNvPr id="1464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47309"/>
              </p:ext>
            </p:extLst>
          </p:nvPr>
        </p:nvGraphicFramePr>
        <p:xfrm>
          <a:off x="5550554" y="3975456"/>
          <a:ext cx="137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71600" imgH="431640" progId="Equation.DSMT4">
                  <p:embed/>
                </p:oleObj>
              </mc:Choice>
              <mc:Fallback>
                <p:oleObj name="Equation" r:id="rId30" imgW="1371600" imgH="431640" progId="Equation.DSMT4">
                  <p:embed/>
                  <p:pic>
                    <p:nvPicPr>
                      <p:cNvPr id="146449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554" y="3975456"/>
                        <a:ext cx="1371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40754" y="6147348"/>
            <a:ext cx="436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Kubo: Adv. Chem. Phys. </a:t>
            </a:r>
            <a:r>
              <a:rPr lang="en-US" b="1" dirty="0"/>
              <a:t>15, </a:t>
            </a:r>
            <a:r>
              <a:rPr lang="en-US" dirty="0"/>
              <a:t>101 (1969). </a:t>
            </a:r>
            <a:endParaRPr kumimoji="0" lang="de-DE" altLang="ja-JP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V="1">
            <a:off x="5303974" y="3825596"/>
            <a:ext cx="365760" cy="7315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>
            <a:off x="5271700" y="3793324"/>
            <a:ext cx="484095" cy="785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32003" y="269209"/>
            <a:ext cx="3007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th</a:t>
            </a:r>
            <a:r>
              <a:rPr lang="en-US" altLang="ja-JP" sz="2400" dirty="0">
                <a:ea typeface="Arial Unicode MS" panose="020B0604020202020204" pitchFamily="50" charset="-128"/>
              </a:rPr>
              <a:t>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3965"/>
              </p:ext>
            </p:extLst>
          </p:nvPr>
        </p:nvGraphicFramePr>
        <p:xfrm>
          <a:off x="1222375" y="5318125"/>
          <a:ext cx="65135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216320" imgH="431640" progId="Equation.DSMT4">
                  <p:embed/>
                </p:oleObj>
              </mc:Choice>
              <mc:Fallback>
                <p:oleObj name="Equation" r:id="rId32" imgW="4216320" imgH="43164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5318125"/>
                        <a:ext cx="6513513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ja-JP" altLang="en-US" i="0" smtClean="0">
                        <a:solidFill>
                          <a:srgbClr val="FF0000"/>
                        </a:solidFill>
                        <a:latin typeface="Cambria Math"/>
                      </a:rPr>
                      <m:t>Ω</m:t>
                    </m:r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 stochastic variable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  <a:blipFill rotWithShape="0">
                <a:blip r:embed="rId35"/>
                <a:stretch>
                  <a:fillRect t="-8197" r="-1799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図 3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65799" y="3423124"/>
            <a:ext cx="12401" cy="117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982144" y="5175175"/>
            <a:ext cx="1003767" cy="95265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923601" y="61473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久保亮五</a:t>
            </a:r>
            <a:endParaRPr lang="ja-JP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5038E-6 L 0.1217 -0.0032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0139 L 0.15503 0.0013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2" grpId="0"/>
      <p:bldP spid="23" grpId="0"/>
      <p:bldP spid="26" grpId="0"/>
      <p:bldP spid="29" grpId="0"/>
      <p:bldP spid="3" grpId="0"/>
      <p:bldP spid="6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567734" cy="184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5643570" y="4000504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JPSJ </a:t>
            </a:r>
            <a:r>
              <a:rPr lang="en-US" altLang="ja-JP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58,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 101 (1989).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500166" y="4143380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(hard to deal with time dependent Liouvillian)</a:t>
            </a:r>
          </a:p>
        </p:txBody>
      </p:sp>
      <p:pic>
        <p:nvPicPr>
          <p:cNvPr id="15258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86350"/>
            <a:ext cx="63341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357298"/>
            <a:ext cx="5981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785926"/>
            <a:ext cx="7772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ja-JP" dirty="0"/>
              <a:t>Continued fraction form</a:t>
            </a:r>
            <a:endParaRPr kumimoji="1" lang="ja-JP" altLang="en-US" dirty="0"/>
          </a:p>
        </p:txBody>
      </p:sp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000636"/>
            <a:ext cx="4714908" cy="7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1357298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1285860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214554"/>
            <a:ext cx="381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4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1428736"/>
            <a:ext cx="3714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直線コネクタ 16"/>
          <p:cNvCxnSpPr/>
          <p:nvPr/>
        </p:nvCxnSpPr>
        <p:spPr>
          <a:xfrm>
            <a:off x="1857356" y="2285992"/>
            <a:ext cx="635798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rot="5400000" flipH="1" flipV="1">
            <a:off x="1285852" y="3357562"/>
            <a:ext cx="300039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rot="10800000">
            <a:off x="2857488" y="2857496"/>
            <a:ext cx="5429288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rot="5400000" flipH="1" flipV="1">
            <a:off x="3857620" y="485776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rot="5400000" flipH="1" flipV="1">
            <a:off x="2821769" y="3607595"/>
            <a:ext cx="2500330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5072074"/>
            <a:ext cx="40100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83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5143512"/>
            <a:ext cx="4048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直線矢印コネクタ 36"/>
          <p:cNvCxnSpPr/>
          <p:nvPr/>
        </p:nvCxnSpPr>
        <p:spPr>
          <a:xfrm rot="10800000" flipV="1">
            <a:off x="3786182" y="5500702"/>
            <a:ext cx="1285884" cy="50006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rot="5400000">
            <a:off x="4393405" y="3893347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4214810" y="3429000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43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343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343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343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2283 -0.5965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10485</TotalTime>
  <Words>11011</Words>
  <Application>Microsoft Office PowerPoint</Application>
  <PresentationFormat>画面に合わせる (4:3)</PresentationFormat>
  <Paragraphs>2310</Paragraphs>
  <Slides>245</Slides>
  <Notes>65</Notes>
  <HiddenSlides>0</HiddenSlides>
  <MMClips>17</MMClips>
  <ScaleCrop>false</ScaleCrop>
  <HeadingPairs>
    <vt:vector size="8" baseType="variant">
      <vt:variant>
        <vt:lpstr>使用されているフォント</vt:lpstr>
      </vt:variant>
      <vt:variant>
        <vt:i4>15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4</vt:i4>
      </vt:variant>
      <vt:variant>
        <vt:lpstr>スライド タイトル</vt:lpstr>
      </vt:variant>
      <vt:variant>
        <vt:i4>245</vt:i4>
      </vt:variant>
    </vt:vector>
  </HeadingPairs>
  <TitlesOfParts>
    <vt:vector size="265" baseType="lpstr">
      <vt:lpstr>Segoe UI</vt:lpstr>
      <vt:lpstr>Helvetica</vt:lpstr>
      <vt:lpstr>Calibri</vt:lpstr>
      <vt:lpstr>Arial</vt:lpstr>
      <vt:lpstr>Georgia</vt:lpstr>
      <vt:lpstr>Times New Roman</vt:lpstr>
      <vt:lpstr>Cambria Math</vt:lpstr>
      <vt:lpstr>Arial Black</vt:lpstr>
      <vt:lpstr>Courier New</vt:lpstr>
      <vt:lpstr>Times</vt:lpstr>
      <vt:lpstr>ＭＳ Ｐゴシック</vt:lpstr>
      <vt:lpstr>Arial Unicode MS</vt:lpstr>
      <vt:lpstr>Tahoma</vt:lpstr>
      <vt:lpstr>Wingdings</vt:lpstr>
      <vt:lpstr>Symbol</vt:lpstr>
      <vt:lpstr>Office テーマ</vt:lpstr>
      <vt:lpstr>Equation</vt:lpstr>
      <vt:lpstr>ビットマップ イメージ</vt:lpstr>
      <vt:lpstr>描画 </vt:lpstr>
      <vt:lpstr>Acrobat Document</vt:lpstr>
      <vt:lpstr>Reduced Hierarchy Equations of Motion approach to a quantum dissipative system: Theory</vt:lpstr>
      <vt:lpstr>References and Programs</vt:lpstr>
      <vt:lpstr>Contents</vt:lpstr>
      <vt:lpstr>1. Introduction</vt:lpstr>
      <vt:lpstr>PowerPoint プレゼンテーション</vt:lpstr>
      <vt:lpstr>PowerPoint プレゼンテーション</vt:lpstr>
      <vt:lpstr>2DES: Indocarbocyanine dimer</vt:lpstr>
      <vt:lpstr>A system+bath model</vt:lpstr>
      <vt:lpstr>Photosynthetic antenna system</vt:lpstr>
      <vt:lpstr>Nonequilibrium statistical physics</vt:lpstr>
      <vt:lpstr>2. Standard approach</vt:lpstr>
      <vt:lpstr>Interaction picture</vt:lpstr>
      <vt:lpstr>Integral equations</vt:lpstr>
      <vt:lpstr>Second-order Perturbation </vt:lpstr>
      <vt:lpstr>Rotating wave approximation (RWA)</vt:lpstr>
      <vt:lpstr>Factorized initial condition</vt:lpstr>
      <vt:lpstr>Evaluation of the 2nd-order term</vt:lpstr>
      <vt:lpstr>Markovian (white noise) approximation  (Van Hove limit)</vt:lpstr>
      <vt:lpstr>Master eq.(sum of 4 terms)</vt:lpstr>
      <vt:lpstr>Report I (optional)</vt:lpstr>
      <vt:lpstr>Master eq. without RWA</vt:lpstr>
      <vt:lpstr>PowerPoint プレゼンテーション</vt:lpstr>
      <vt:lpstr>PowerPoint プレゼンテーション</vt:lpstr>
      <vt:lpstr>Quantum master equation in Lindblad form</vt:lpstr>
      <vt:lpstr>Later Lindblad eq. is unphysical for spin-Boson system</vt:lpstr>
      <vt:lpstr>PowerPoint プレゼンテーション</vt:lpstr>
      <vt:lpstr>Report II (optional)</vt:lpstr>
      <vt:lpstr>PowerPoint プレゼンテーション</vt:lpstr>
      <vt:lpstr>Several attempts to improve EOM</vt:lpstr>
      <vt:lpstr>Time-Convolutionless Redfield equation</vt:lpstr>
      <vt:lpstr>PowerPoint プレゼンテーション</vt:lpstr>
      <vt:lpstr>TCL-Redfield vs HEOM</vt:lpstr>
      <vt:lpstr>Higher-order terms</vt:lpstr>
      <vt:lpstr>Four important aspects of the bath (non-Markovian tests; Tanimura, JCP 142, 144110 (2015).)</vt:lpstr>
      <vt:lpstr>PowerPoint プレゼンテーション</vt:lpstr>
      <vt:lpstr>Example: Optical response of spin Boson system</vt:lpstr>
      <vt:lpstr>Linear Response: static vs motional narrowing limit</vt:lpstr>
      <vt:lpstr>Three-pulse photon echo (response function theory)</vt:lpstr>
      <vt:lpstr>PowerPoint プレゼンテーション</vt:lpstr>
      <vt:lpstr>PowerPoint プレゼンテーション</vt:lpstr>
      <vt:lpstr>Applicability of existing approaches</vt:lpstr>
      <vt:lpstr> 3. Influence Functional </vt:lpstr>
      <vt:lpstr>Reduced Density Matrix</vt:lpstr>
      <vt:lpstr>PowerPoint プレゼンテーション</vt:lpstr>
      <vt:lpstr>PowerPoint プレゼンテーション</vt:lpstr>
      <vt:lpstr>non-factorized (entangled) equilibrium initial cond.  </vt:lpstr>
      <vt:lpstr>Reducing bath degrees of freedom</vt:lpstr>
      <vt:lpstr>Equilibrium distribution </vt:lpstr>
      <vt:lpstr>Equilibrium distribution </vt:lpstr>
      <vt:lpstr>non-factorized equilibrium state</vt:lpstr>
      <vt:lpstr>All order of S-B interactions</vt:lpstr>
      <vt:lpstr>Quantum S-B Entanglement</vt:lpstr>
      <vt:lpstr>PowerPoint プレゼンテーション</vt:lpstr>
      <vt:lpstr>PowerPoint プレゼンテーション</vt:lpstr>
      <vt:lpstr>Brownian Oscillator Model</vt:lpstr>
      <vt:lpstr>Start from a high temp. factorized case</vt:lpstr>
      <vt:lpstr>Reduced density matrix (in path integral formalism)</vt:lpstr>
      <vt:lpstr>Reduced density matrix (in path integral formalism)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Hierarchy equations of motion (in q space)</vt:lpstr>
      <vt:lpstr>PowerPoint プレゼンテーション</vt:lpstr>
      <vt:lpstr>   Wigner distribution function</vt:lpstr>
      <vt:lpstr>High temperature &amp; Linear coupling </vt:lpstr>
      <vt:lpstr>Hierarchy elements in Wigner space</vt:lpstr>
      <vt:lpstr>PowerPoint プレゼンテーション</vt:lpstr>
      <vt:lpstr>Kramers turnover problem</vt:lpstr>
      <vt:lpstr>Turnover problems &amp; tunneling</vt:lpstr>
      <vt:lpstr>5. Linear Response </vt:lpstr>
      <vt:lpstr>Calculating response func by eq. of motion</vt:lpstr>
      <vt:lpstr>Response function in Wigner space</vt:lpstr>
      <vt:lpstr>Example：anharmonicity</vt:lpstr>
      <vt:lpstr>PowerPoint プレゼンテーション</vt:lpstr>
      <vt:lpstr>1D Raman</vt:lpstr>
      <vt:lpstr>Higher order response functions</vt:lpstr>
      <vt:lpstr>2D Raman</vt:lpstr>
      <vt:lpstr>6. Third-Order Nonlinear Response</vt:lpstr>
      <vt:lpstr>PowerPoint プレゼンテーション</vt:lpstr>
      <vt:lpstr>PowerPoint プレゼンテーション</vt:lpstr>
      <vt:lpstr>Hamiltonian for vibrational spectroscopy  </vt:lpstr>
      <vt:lpstr>Model Hamiltonian (vibrational modes)</vt:lpstr>
      <vt:lpstr>Third-order 2D spectroscopy</vt:lpstr>
      <vt:lpstr>Can we observe IR photon echo signal?</vt:lpstr>
      <vt:lpstr>quantum hierarchal Fokker-Planck eq　(LL+SL)</vt:lpstr>
      <vt:lpstr>PowerPoint プレゼンテーション</vt:lpstr>
      <vt:lpstr>MD  vs LL+LS Morse oscillator model</vt:lpstr>
      <vt:lpstr>7. Master equation in hierarchy form</vt:lpstr>
      <vt:lpstr>Energy level system + Bath model</vt:lpstr>
      <vt:lpstr>non-factorized equilibrium state</vt:lpstr>
      <vt:lpstr>PowerPoint プレゼンテーション</vt:lpstr>
      <vt:lpstr>Quantum entanglement of S &amp; B</vt:lpstr>
      <vt:lpstr>High temperature unfactorized case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Continued fraction form</vt:lpstr>
      <vt:lpstr>Prototype of Hierarchical Equations of Motion</vt:lpstr>
      <vt:lpstr>PowerPoint プレゼンテーション</vt:lpstr>
      <vt:lpstr>PowerPoint プレゼンテーション</vt:lpstr>
      <vt:lpstr>Application: tunneling process</vt:lpstr>
      <vt:lpstr>PowerPoint プレゼンテーション</vt:lpstr>
      <vt:lpstr>Tunneling and Noise correlation</vt:lpstr>
      <vt:lpstr>Analogy to the 2nd order optical process from Kubo’s stochastic Liouville eq. approach</vt:lpstr>
      <vt:lpstr>PowerPoint プレゼンテーション</vt:lpstr>
      <vt:lpstr>PowerPoint プレゼンテーション</vt:lpstr>
      <vt:lpstr>8. Multistate Quantum Fokker-Planck eq</vt:lpstr>
      <vt:lpstr>PowerPoint プレゼンテーション</vt:lpstr>
      <vt:lpstr>PowerPoint プレゼンテーション</vt:lpstr>
      <vt:lpstr>PowerPoint プレゼンテーション</vt:lpstr>
      <vt:lpstr>Linear absorption </vt:lpstr>
      <vt:lpstr>Wave Packet dynamics </vt:lpstr>
      <vt:lpstr>PowerPoint プレゼンテーション</vt:lpstr>
      <vt:lpstr>Pump-probe spectra </vt:lpstr>
      <vt:lpstr>Stark Spectroscopy</vt:lpstr>
      <vt:lpstr>Extension to a multi-state 2D potential case </vt:lpstr>
      <vt:lpstr>Memory consumption</vt:lpstr>
      <vt:lpstr>2D MS-QFPE</vt:lpstr>
      <vt:lpstr>Two-Dimensional Potentials </vt:lpstr>
      <vt:lpstr>Wavepacket Dynamics</vt:lpstr>
      <vt:lpstr>PowerPoint プレゼンテーション</vt:lpstr>
      <vt:lpstr>Electronic Coherence  </vt:lpstr>
      <vt:lpstr>Electronic Coherence &amp; Berry Phase</vt:lpstr>
      <vt:lpstr>PowerPoint プレゼンテーション</vt:lpstr>
      <vt:lpstr>non-factorized (entangled) equilibrium initial cond.  </vt:lpstr>
      <vt:lpstr>non-factorized equilibrium state</vt:lpstr>
      <vt:lpstr>non-factorized equilibrium state</vt:lpstr>
      <vt:lpstr>Quantum S-B Entanglement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Example: Optical response of spin Boson system</vt:lpstr>
      <vt:lpstr>Three-pulse photon echo (response function theory)</vt:lpstr>
      <vt:lpstr>PowerPoint プレゼンテーション</vt:lpstr>
      <vt:lpstr>S-B correlation under Linear response</vt:lpstr>
      <vt:lpstr>System-bath correlation</vt:lpstr>
      <vt:lpstr>2D correlated spectra for different t2</vt:lpstr>
      <vt:lpstr>PowerPoint プレゼンテーション</vt:lpstr>
      <vt:lpstr>PowerPoint プレゼンテーション</vt:lpstr>
      <vt:lpstr>non-factorized equilibrium state</vt:lpstr>
      <vt:lpstr>Equilibrium distribution function</vt:lpstr>
      <vt:lpstr>PowerPoint プレゼンテーション</vt:lpstr>
      <vt:lpstr>1) Evaluation of correlated initial conditions</vt:lpstr>
      <vt:lpstr>PowerPoint プレゼンテーション</vt:lpstr>
      <vt:lpstr>PowerPoint プレゼンテーション</vt:lpstr>
      <vt:lpstr>3) Thermodynamic variables</vt:lpstr>
      <vt:lpstr>PowerPoint プレゼンテーション</vt:lpstr>
      <vt:lpstr>PowerPoint プレゼンテーション</vt:lpstr>
      <vt:lpstr>PowerPoint プレゼンテーション</vt:lpstr>
      <vt:lpstr>Thermodynamics quantities</vt:lpstr>
      <vt:lpstr>11. Non-Markovian tests</vt:lpstr>
      <vt:lpstr>Non-Markovian tests for four bath effects (non-Markovian tests; Tanimura, JCP 142, 144110 (2015).)</vt:lpstr>
      <vt:lpstr>PowerPoint プレゼンテーション</vt:lpstr>
      <vt:lpstr>PowerPoint プレゼンテーション</vt:lpstr>
      <vt:lpstr>PowerPoint プレゼンテーション</vt:lpstr>
      <vt:lpstr>Tests 1 &amp; 2: fluctuation &amp; dissipation</vt:lpstr>
      <vt:lpstr>PowerPoint プレゼンテーション</vt:lpstr>
      <vt:lpstr>PowerPoint プレゼンテーション</vt:lpstr>
      <vt:lpstr>PowerPoint プレゼンテーション</vt:lpstr>
      <vt:lpstr>Test 3: Static S-B Coherence</vt:lpstr>
      <vt:lpstr>PowerPoint プレゼンテーション</vt:lpstr>
      <vt:lpstr>Test 4: Dynamical S-B coherence              (S-B entanglement) </vt:lpstr>
      <vt:lpstr>PowerPoint プレゼンテーション</vt:lpstr>
      <vt:lpstr>PowerPoint プレゼンテーション</vt:lpstr>
      <vt:lpstr>12. Low-Temp. Q. Fokker-Planck &amp; Smoluchowski Equations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13. Hierarchy eq of motion for nonOhmic bath</vt:lpstr>
      <vt:lpstr>Quantum Environment </vt:lpstr>
      <vt:lpstr>PowerPoint プレゼンテーション</vt:lpstr>
      <vt:lpstr>PowerPoint プレゼンテーション</vt:lpstr>
      <vt:lpstr>PowerPoint プレゼンテーション</vt:lpstr>
      <vt:lpstr>Fluctuation and dissipation</vt:lpstr>
      <vt:lpstr>PowerPoint プレゼンテーション</vt:lpstr>
      <vt:lpstr>PowerPoint プレゼンテーション</vt:lpstr>
      <vt:lpstr>PowerPoint プレゼンテーション</vt:lpstr>
      <vt:lpstr>HEOM for Brownian distribution</vt:lpstr>
      <vt:lpstr>Terminator</vt:lpstr>
      <vt:lpstr>Electron transfer (ET) rate</vt:lpstr>
      <vt:lpstr>PowerPoint プレゼンテーション</vt:lpstr>
      <vt:lpstr>Electron Transfer in molecules</vt:lpstr>
      <vt:lpstr>PowerPoint プレゼンテーション</vt:lpstr>
      <vt:lpstr>Drude + Brownian distribution</vt:lpstr>
      <vt:lpstr>PowerPoint プレゼンテーション</vt:lpstr>
      <vt:lpstr>PowerPoint プレゼンテーション</vt:lpstr>
      <vt:lpstr>PowerPoint プレゼンテーション</vt:lpstr>
      <vt:lpstr>2DES for FMO</vt:lpstr>
      <vt:lpstr>PowerPoint プレゼンテーション</vt:lpstr>
      <vt:lpstr>Hierarchy eq. for 0K (J. Ma, Z. Sun, X. Wang, F. Nori)</vt:lpstr>
      <vt:lpstr>PowerPoint プレゼンテーション</vt:lpstr>
      <vt:lpstr>14. Improving a computational performance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Langevin equation </vt:lpstr>
      <vt:lpstr>Stochastic Langevin eq.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Kubo’s Stochastic Liouville Equation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Report I</vt:lpstr>
      <vt:lpstr>Report II</vt:lpstr>
      <vt:lpstr>Report III</vt:lpstr>
      <vt:lpstr>Report IV</vt:lpstr>
      <vt:lpstr>Report V</vt:lpstr>
      <vt:lpstr>PowerPoint プレゼンテーション</vt:lpstr>
      <vt:lpstr>PowerPoint プレゼンテーション</vt:lpstr>
      <vt:lpstr>Report VI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1418</cp:revision>
  <cp:lastPrinted>2016-09-01T22:28:14Z</cp:lastPrinted>
  <dcterms:created xsi:type="dcterms:W3CDTF">2008-07-07T04:03:54Z</dcterms:created>
  <dcterms:modified xsi:type="dcterms:W3CDTF">2024-10-23T20:15:00Z</dcterms:modified>
</cp:coreProperties>
</file>